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908"/>
    <a:srgbClr val="FF6600"/>
    <a:srgbClr val="0043C8"/>
    <a:srgbClr val="E32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4" autoAdjust="0"/>
    <p:restoredTop sz="86596" autoAdjust="0"/>
  </p:normalViewPr>
  <p:slideViewPr>
    <p:cSldViewPr>
      <p:cViewPr varScale="1">
        <p:scale>
          <a:sx n="61" d="100"/>
          <a:sy n="61" d="100"/>
        </p:scale>
        <p:origin x="9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FAEA2-1F0B-4F75-8151-873318577E45}" type="datetimeFigureOut">
              <a:rPr lang="ru-RU" smtClean="0"/>
              <a:pPr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BEE4-D97D-4310-8CCB-CA3F47CCF3E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4827AB0-078C-4031-B479-52020981E1BB}" type="datetimeFigureOut">
              <a:rPr lang="ru-RU" smtClean="0"/>
              <a:pPr/>
              <a:t>14.03.2024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85CEB5-E015-4B84-AFF9-897202764323}" type="slidenum">
              <a:rPr lang="ru-RU" smtClean="0"/>
              <a:pPr/>
              <a:t>‹№›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1 ПРЕЗЕНТАЦІЯ ДО АТЕСТАЦІЇ 09 12 2023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6336704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02 ПРЕЗЕНТАЦІЯ ДО АТЕСТАЦІЇ 09 12 2023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924944"/>
            <a:ext cx="5832648" cy="3723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18500" b="9751"/>
          <a:stretch>
            <a:fillRect/>
          </a:stretch>
        </p:blipFill>
        <p:spPr>
          <a:xfrm>
            <a:off x="539552" y="4293096"/>
            <a:ext cx="187220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0380D-99E6-400A-8908-A20F57801D49}"/>
              </a:ext>
            </a:extLst>
          </p:cNvPr>
          <p:cNvSpPr txBox="1"/>
          <p:nvPr/>
        </p:nvSpPr>
        <p:spPr>
          <a:xfrm>
            <a:off x="2807804" y="394176"/>
            <a:ext cx="35283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ПОРТФОЛІО</a:t>
            </a:r>
          </a:p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завідувача бібліотеки</a:t>
            </a:r>
          </a:p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Вищого професійного училища № 25 м. Хмельницького</a:t>
            </a:r>
          </a:p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РОМАНОВОЇ </a:t>
            </a:r>
          </a:p>
          <a:p>
            <a:pPr algn="ctr"/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ЛЮДМИЛИ ІОНІВНИ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0.JPG"/>
          <p:cNvPicPr>
            <a:picLocks noChangeAspect="1"/>
          </p:cNvPicPr>
          <p:nvPr/>
        </p:nvPicPr>
        <p:blipFill>
          <a:blip r:embed="rId2" cstate="print"/>
          <a:srcRect t="16279"/>
          <a:stretch>
            <a:fillRect/>
          </a:stretch>
        </p:blipFill>
        <p:spPr>
          <a:xfrm>
            <a:off x="251520" y="260648"/>
            <a:ext cx="4248472" cy="3096344"/>
          </a:xfrm>
          <a:prstGeom prst="rect">
            <a:avLst/>
          </a:prstGeom>
        </p:spPr>
      </p:pic>
      <p:pic>
        <p:nvPicPr>
          <p:cNvPr id="3" name="Рисунок 2" descr="Слайд21.JPG"/>
          <p:cNvPicPr>
            <a:picLocks noChangeAspect="1"/>
          </p:cNvPicPr>
          <p:nvPr/>
        </p:nvPicPr>
        <p:blipFill>
          <a:blip r:embed="rId3" cstate="print"/>
          <a:srcRect t="15217"/>
          <a:stretch>
            <a:fillRect/>
          </a:stretch>
        </p:blipFill>
        <p:spPr>
          <a:xfrm>
            <a:off x="899592" y="3501008"/>
            <a:ext cx="7128792" cy="3168352"/>
          </a:xfrm>
          <a:prstGeom prst="rect">
            <a:avLst/>
          </a:prstGeom>
        </p:spPr>
      </p:pic>
      <p:pic>
        <p:nvPicPr>
          <p:cNvPr id="5" name="Рисунок 4" descr="Слайд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4248472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332656"/>
            <a:ext cx="7200800" cy="4608512"/>
          </a:xfrm>
          <a:prstGeom prst="rect">
            <a:avLst/>
          </a:prstGeom>
        </p:spPr>
      </p:pic>
      <p:pic>
        <p:nvPicPr>
          <p:cNvPr id="3" name="Рисунок 2" descr="Слайд24.JPG"/>
          <p:cNvPicPr>
            <a:picLocks noChangeAspect="1"/>
          </p:cNvPicPr>
          <p:nvPr/>
        </p:nvPicPr>
        <p:blipFill>
          <a:blip r:embed="rId3" cstate="print"/>
          <a:srcRect l="20897" t="15197" r="21388" b="22317"/>
          <a:stretch>
            <a:fillRect/>
          </a:stretch>
        </p:blipFill>
        <p:spPr>
          <a:xfrm>
            <a:off x="251520" y="4221088"/>
            <a:ext cx="3744416" cy="2376264"/>
          </a:xfrm>
          <a:prstGeom prst="rect">
            <a:avLst/>
          </a:prstGeom>
        </p:spPr>
      </p:pic>
      <p:pic>
        <p:nvPicPr>
          <p:cNvPr id="5" name="Рисунок 4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4501" t="9751" r="22000" b="9751"/>
          <a:stretch>
            <a:fillRect/>
          </a:stretch>
        </p:blipFill>
        <p:spPr>
          <a:xfrm>
            <a:off x="5364088" y="5013176"/>
            <a:ext cx="2232248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619268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Слайд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212976"/>
            <a:ext cx="5904656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16750" b="9751"/>
          <a:stretch>
            <a:fillRect/>
          </a:stretch>
        </p:blipFill>
        <p:spPr>
          <a:xfrm>
            <a:off x="6948264" y="980728"/>
            <a:ext cx="1584176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ChangeAspect="1"/>
          </p:cNvPicPr>
          <p:nvPr/>
        </p:nvPicPr>
        <p:blipFill>
          <a:blip r:embed="rId2" cstate="print"/>
          <a:srcRect b="12201"/>
          <a:stretch>
            <a:fillRect/>
          </a:stretch>
        </p:blipFill>
        <p:spPr>
          <a:xfrm>
            <a:off x="251520" y="188640"/>
            <a:ext cx="6912768" cy="4059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лайд6.JPG"/>
          <p:cNvPicPr>
            <a:picLocks noChangeAspect="1"/>
          </p:cNvPicPr>
          <p:nvPr/>
        </p:nvPicPr>
        <p:blipFill>
          <a:blip r:embed="rId3" cstate="print"/>
          <a:srcRect r="5113" b="9001"/>
          <a:stretch>
            <a:fillRect/>
          </a:stretch>
        </p:blipFill>
        <p:spPr>
          <a:xfrm>
            <a:off x="3131840" y="3861048"/>
            <a:ext cx="583264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18500" b="9751"/>
          <a:stretch>
            <a:fillRect/>
          </a:stretch>
        </p:blipFill>
        <p:spPr>
          <a:xfrm>
            <a:off x="755576" y="4509120"/>
            <a:ext cx="158417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 cstate="print"/>
          <a:srcRect l="2362" r="7476" b="14601"/>
          <a:stretch>
            <a:fillRect/>
          </a:stretch>
        </p:blipFill>
        <p:spPr>
          <a:xfrm>
            <a:off x="2339752" y="188640"/>
            <a:ext cx="4176464" cy="2016224"/>
          </a:xfrm>
          <a:prstGeom prst="rect">
            <a:avLst/>
          </a:prstGeom>
        </p:spPr>
      </p:pic>
      <p:pic>
        <p:nvPicPr>
          <p:cNvPr id="3" name="Рисунок 2" descr="Слайд8.JPG"/>
          <p:cNvPicPr>
            <a:picLocks noChangeAspect="1"/>
          </p:cNvPicPr>
          <p:nvPr/>
        </p:nvPicPr>
        <p:blipFill>
          <a:blip r:embed="rId3" cstate="print"/>
          <a:srcRect l="1963" r="2751" b="9401"/>
          <a:stretch>
            <a:fillRect/>
          </a:stretch>
        </p:blipFill>
        <p:spPr>
          <a:xfrm>
            <a:off x="179512" y="2198018"/>
            <a:ext cx="8712968" cy="4399334"/>
          </a:xfrm>
          <a:prstGeom prst="rect">
            <a:avLst/>
          </a:prstGeom>
        </p:spPr>
      </p:pic>
      <p:pic>
        <p:nvPicPr>
          <p:cNvPr id="5" name="Рисунок 4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11501" r="20250" b="11500"/>
          <a:stretch>
            <a:fillRect/>
          </a:stretch>
        </p:blipFill>
        <p:spPr>
          <a:xfrm>
            <a:off x="7020272" y="548680"/>
            <a:ext cx="122413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1.JPG"/>
          <p:cNvPicPr>
            <a:picLocks noChangeAspect="1"/>
          </p:cNvPicPr>
          <p:nvPr/>
        </p:nvPicPr>
        <p:blipFill>
          <a:blip r:embed="rId2" cstate="print"/>
          <a:srcRect l="2174" b="9001"/>
          <a:stretch>
            <a:fillRect/>
          </a:stretch>
        </p:blipFill>
        <p:spPr>
          <a:xfrm>
            <a:off x="251520" y="1988840"/>
            <a:ext cx="8640960" cy="4680520"/>
          </a:xfrm>
          <a:prstGeom prst="rect">
            <a:avLst/>
          </a:prstGeom>
        </p:spPr>
      </p:pic>
      <p:pic>
        <p:nvPicPr>
          <p:cNvPr id="3" name="Рисунок 2" descr="Слайд10.JPG"/>
          <p:cNvPicPr>
            <a:picLocks noChangeAspect="1"/>
          </p:cNvPicPr>
          <p:nvPr/>
        </p:nvPicPr>
        <p:blipFill>
          <a:blip r:embed="rId3" cstate="print"/>
          <a:srcRect l="1963" r="8263" b="5201"/>
          <a:stretch>
            <a:fillRect/>
          </a:stretch>
        </p:blipFill>
        <p:spPr>
          <a:xfrm>
            <a:off x="2987824" y="188640"/>
            <a:ext cx="5904656" cy="2736304"/>
          </a:xfrm>
          <a:prstGeom prst="rect">
            <a:avLst/>
          </a:prstGeom>
        </p:spPr>
      </p:pic>
      <p:pic>
        <p:nvPicPr>
          <p:cNvPr id="6" name="Рисунок 5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18500" b="9751"/>
          <a:stretch>
            <a:fillRect/>
          </a:stretch>
        </p:blipFill>
        <p:spPr>
          <a:xfrm>
            <a:off x="971600" y="332656"/>
            <a:ext cx="144016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2.JPG"/>
          <p:cNvPicPr>
            <a:picLocks noChangeAspect="1"/>
          </p:cNvPicPr>
          <p:nvPr/>
        </p:nvPicPr>
        <p:blipFill>
          <a:blip r:embed="rId2" cstate="print"/>
          <a:srcRect b="6601"/>
          <a:stretch>
            <a:fillRect/>
          </a:stretch>
        </p:blipFill>
        <p:spPr>
          <a:xfrm>
            <a:off x="251520" y="260648"/>
            <a:ext cx="6264696" cy="3240360"/>
          </a:xfrm>
          <a:prstGeom prst="rect">
            <a:avLst/>
          </a:prstGeom>
        </p:spPr>
      </p:pic>
      <p:pic>
        <p:nvPicPr>
          <p:cNvPr id="5" name="Рисунок 4" descr="Слайд13.JPG"/>
          <p:cNvPicPr>
            <a:picLocks noChangeAspect="1"/>
          </p:cNvPicPr>
          <p:nvPr/>
        </p:nvPicPr>
        <p:blipFill>
          <a:blip r:embed="rId3" cstate="print"/>
          <a:srcRect b="14601"/>
          <a:stretch>
            <a:fillRect/>
          </a:stretch>
        </p:blipFill>
        <p:spPr>
          <a:xfrm>
            <a:off x="2843808" y="3645024"/>
            <a:ext cx="5904656" cy="3024336"/>
          </a:xfrm>
          <a:prstGeom prst="rect">
            <a:avLst/>
          </a:prstGeom>
        </p:spPr>
      </p:pic>
      <p:pic>
        <p:nvPicPr>
          <p:cNvPr id="6" name="Рисунок 5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16750" b="9751"/>
          <a:stretch>
            <a:fillRect/>
          </a:stretch>
        </p:blipFill>
        <p:spPr>
          <a:xfrm>
            <a:off x="683568" y="4077072"/>
            <a:ext cx="18002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лайд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60648"/>
            <a:ext cx="6408712" cy="3024336"/>
          </a:xfrm>
          <a:prstGeom prst="rect">
            <a:avLst/>
          </a:prstGeom>
        </p:spPr>
      </p:pic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6336704" cy="3082652"/>
          </a:xfrm>
          <a:prstGeom prst="rect">
            <a:avLst/>
          </a:prstGeom>
        </p:spPr>
      </p:pic>
      <p:pic>
        <p:nvPicPr>
          <p:cNvPr id="6" name="Рисунок 5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4501" t="9751" r="18500" b="9751"/>
          <a:stretch>
            <a:fillRect/>
          </a:stretch>
        </p:blipFill>
        <p:spPr>
          <a:xfrm>
            <a:off x="7020272" y="4077072"/>
            <a:ext cx="165618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260648"/>
            <a:ext cx="5472608" cy="2880320"/>
          </a:xfrm>
          <a:prstGeom prst="rect">
            <a:avLst/>
          </a:prstGeom>
        </p:spPr>
      </p:pic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 cstate="print"/>
          <a:srcRect b="3668"/>
          <a:stretch>
            <a:fillRect/>
          </a:stretch>
        </p:blipFill>
        <p:spPr>
          <a:xfrm>
            <a:off x="467544" y="3356992"/>
            <a:ext cx="5832648" cy="3298676"/>
          </a:xfrm>
          <a:prstGeom prst="rect">
            <a:avLst/>
          </a:prstGeom>
        </p:spPr>
      </p:pic>
      <p:pic>
        <p:nvPicPr>
          <p:cNvPr id="5" name="Рисунок 4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18500" b="9751"/>
          <a:stretch>
            <a:fillRect/>
          </a:stretch>
        </p:blipFill>
        <p:spPr>
          <a:xfrm>
            <a:off x="1115616" y="692696"/>
            <a:ext cx="1728192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616624" cy="3147814"/>
          </a:xfrm>
          <a:prstGeom prst="rect">
            <a:avLst/>
          </a:prstGeom>
        </p:spPr>
      </p:pic>
      <p:pic>
        <p:nvPicPr>
          <p:cNvPr id="3" name="Рисунок 2" descr="Слайд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501008"/>
            <a:ext cx="6264696" cy="3168352"/>
          </a:xfrm>
          <a:prstGeom prst="rect">
            <a:avLst/>
          </a:prstGeom>
        </p:spPr>
      </p:pic>
      <p:pic>
        <p:nvPicPr>
          <p:cNvPr id="5" name="Рисунок 4" descr="62027260-изометрические-значок-книги-векторные-иллюстрации-в-стиле-плоский-дизайн-изолированных-на-белом.jpg"/>
          <p:cNvPicPr>
            <a:picLocks noChangeAspect="1"/>
          </p:cNvPicPr>
          <p:nvPr/>
        </p:nvPicPr>
        <p:blipFill>
          <a:blip r:embed="rId4" cstate="print"/>
          <a:srcRect l="2751" t="9751" r="20250" b="9751"/>
          <a:stretch>
            <a:fillRect/>
          </a:stretch>
        </p:blipFill>
        <p:spPr>
          <a:xfrm>
            <a:off x="6372200" y="692696"/>
            <a:ext cx="216024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12449</TotalTime>
  <Words>14</Words>
  <Application>Microsoft Office PowerPoint</Application>
  <PresentationFormat>Екран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Calibri</vt:lpstr>
      <vt:lpstr>Franklin Gothic Book</vt:lpstr>
      <vt:lpstr>Franklin Gothic Medium</vt:lpstr>
      <vt:lpstr>Wingdings 2</vt:lpstr>
      <vt:lpstr>Трек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User</cp:lastModifiedBy>
  <cp:revision>1233</cp:revision>
  <dcterms:created xsi:type="dcterms:W3CDTF">2017-03-15T09:22:16Z</dcterms:created>
  <dcterms:modified xsi:type="dcterms:W3CDTF">2024-03-14T13:54:40Z</dcterms:modified>
</cp:coreProperties>
</file>