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0" r:id="rId1"/>
    <p:sldMasterId id="2147483672" r:id="rId2"/>
  </p:sldMasterIdLst>
  <p:notesMasterIdLst>
    <p:notesMasterId r:id="rId18"/>
  </p:notesMasterIdLst>
  <p:sldIdLst>
    <p:sldId id="274" r:id="rId3"/>
    <p:sldId id="299" r:id="rId4"/>
    <p:sldId id="293" r:id="rId5"/>
    <p:sldId id="304" r:id="rId6"/>
    <p:sldId id="292" r:id="rId7"/>
    <p:sldId id="290" r:id="rId8"/>
    <p:sldId id="284" r:id="rId9"/>
    <p:sldId id="285" r:id="rId10"/>
    <p:sldId id="291" r:id="rId11"/>
    <p:sldId id="300" r:id="rId12"/>
    <p:sldId id="301" r:id="rId13"/>
    <p:sldId id="302" r:id="rId14"/>
    <p:sldId id="303" r:id="rId15"/>
    <p:sldId id="288" r:id="rId16"/>
    <p:sldId id="28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8854"/>
    <a:srgbClr val="FFCC00"/>
    <a:srgbClr val="0DDF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24" autoAdjust="0"/>
    <p:restoredTop sz="96485" autoAdjust="0"/>
  </p:normalViewPr>
  <p:slideViewPr>
    <p:cSldViewPr>
      <p:cViewPr varScale="1">
        <p:scale>
          <a:sx n="67" d="100"/>
          <a:sy n="67" d="100"/>
        </p:scale>
        <p:origin x="153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8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5D6E31-FF51-47BB-96F0-768D30BD4A56}" type="datetimeFigureOut">
              <a:rPr lang="uk-UA" smtClean="0"/>
              <a:pPr/>
              <a:t>13.03.2024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8F982A-B2DB-4D75-BB43-7EF9233EB8DA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9994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uk-UA" sz="2000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uk-UA" sz="2000">
                <a:solidFill>
                  <a:srgbClr val="FFFFFF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uk-UA" sz="2000">
                <a:solidFill>
                  <a:srgbClr val="FFFFFF"/>
                </a:solidFill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uk-UA" sz="2000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uk-UA" sz="2000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uk-UA" sz="2000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uk-UA" sz="2000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uk-UA" sz="2000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uk-UA" sz="2000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uk-UA" sz="2000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uk-UA" sz="2000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uk-UA" sz="2000"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uk-UA" sz="2000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uk-UA" sz="2000">
                  <a:solidFill>
                    <a:srgbClr val="FFFFFF"/>
                  </a:solidFill>
                </a:endParaRPr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uk-UA" sz="2000">
                  <a:solidFill>
                    <a:srgbClr val="FFFFFF"/>
                  </a:solidFill>
                </a:endParaRPr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uk-UA" sz="20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uk-UA" sz="2000">
                <a:solidFill>
                  <a:srgbClr val="FFFFFF"/>
                </a:solidFill>
              </a:endParaRPr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uk-UA" sz="2000">
                <a:solidFill>
                  <a:srgbClr val="FFFFFF"/>
                </a:solidFill>
              </a:endParaRPr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uk-UA" sz="2000">
                <a:solidFill>
                  <a:srgbClr val="FFFFFF"/>
                </a:solidFill>
              </a:endParaRPr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9 w 717"/>
                <a:gd name="T1" fmla="*/ 845 h 845"/>
                <a:gd name="T2" fmla="*/ 719 w 717"/>
                <a:gd name="T3" fmla="*/ 821 h 845"/>
                <a:gd name="T4" fmla="*/ 576 w 717"/>
                <a:gd name="T5" fmla="*/ 605 h 845"/>
                <a:gd name="T6" fmla="*/ 407 w 717"/>
                <a:gd name="T7" fmla="*/ 396 h 845"/>
                <a:gd name="T8" fmla="*/ 222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0 w 717"/>
                <a:gd name="T15" fmla="*/ 198 h 845"/>
                <a:gd name="T16" fmla="*/ 401 w 717"/>
                <a:gd name="T17" fmla="*/ 408 h 845"/>
                <a:gd name="T18" fmla="*/ 570 w 717"/>
                <a:gd name="T19" fmla="*/ 623 h 845"/>
                <a:gd name="T20" fmla="*/ 719 w 717"/>
                <a:gd name="T21" fmla="*/ 845 h 845"/>
                <a:gd name="T22" fmla="*/ 719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uk-UA" sz="2000">
                <a:solidFill>
                  <a:srgbClr val="FFFFFF"/>
                </a:solidFill>
              </a:endParaRPr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8 w 407"/>
                <a:gd name="T1" fmla="*/ 414 h 414"/>
                <a:gd name="T2" fmla="*/ 408 w 407"/>
                <a:gd name="T3" fmla="*/ 396 h 414"/>
                <a:gd name="T4" fmla="*/ 223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7 w 407"/>
                <a:gd name="T13" fmla="*/ 204 h 414"/>
                <a:gd name="T14" fmla="*/ 408 w 407"/>
                <a:gd name="T15" fmla="*/ 414 h 414"/>
                <a:gd name="T16" fmla="*/ 408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uk-UA" sz="2000">
                <a:solidFill>
                  <a:srgbClr val="FFFFFF"/>
                </a:solidFill>
              </a:endParaRPr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uk-UA" sz="2000">
                <a:solidFill>
                  <a:srgbClr val="FFFFFF"/>
                </a:solidFill>
              </a:endParaRPr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8 w 586"/>
                <a:gd name="T1" fmla="*/ 0 h 599"/>
                <a:gd name="T2" fmla="*/ 570 w 586"/>
                <a:gd name="T3" fmla="*/ 0 h 599"/>
                <a:gd name="T4" fmla="*/ 408 w 586"/>
                <a:gd name="T5" fmla="*/ 132 h 599"/>
                <a:gd name="T6" fmla="*/ 258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8 w 586"/>
                <a:gd name="T17" fmla="*/ 282 h 599"/>
                <a:gd name="T18" fmla="*/ 414 w 586"/>
                <a:gd name="T19" fmla="*/ 138 h 599"/>
                <a:gd name="T20" fmla="*/ 588 w 586"/>
                <a:gd name="T21" fmla="*/ 0 h 599"/>
                <a:gd name="T22" fmla="*/ 588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uk-UA" sz="2000">
                <a:solidFill>
                  <a:srgbClr val="FFFFFF"/>
                </a:solidFill>
              </a:endParaRPr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0 w 269"/>
                <a:gd name="T1" fmla="*/ 0 h 252"/>
                <a:gd name="T2" fmla="*/ 252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0 w 269"/>
                <a:gd name="T15" fmla="*/ 0 h 252"/>
                <a:gd name="T16" fmla="*/ 270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uk-UA" sz="2000">
                <a:solidFill>
                  <a:srgbClr val="FFFFFF"/>
                </a:solidFill>
              </a:endParaRPr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uk-UA" sz="2000">
                <a:solidFill>
                  <a:srgbClr val="FFFFFF"/>
                </a:solidFill>
              </a:endParaRPr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uk-UA" sz="2000">
                <a:solidFill>
                  <a:srgbClr val="FFFFFF"/>
                </a:solidFill>
              </a:endParaRPr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uk-UA" sz="2000">
                <a:solidFill>
                  <a:srgbClr val="FFFFFF"/>
                </a:solidFill>
              </a:endParaRPr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 sz="2000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 sz="2000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 sz="2000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 sz="2000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 sz="20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uk-UA" sz="2000">
                <a:solidFill>
                  <a:srgbClr val="FFFFFF"/>
                </a:solidFill>
              </a:endParaRPr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uk-UA" sz="2000">
                <a:solidFill>
                  <a:srgbClr val="FFFFFF"/>
                </a:solidFill>
              </a:endParaRPr>
            </a:p>
          </p:txBody>
        </p:sp>
      </p:grpSp>
      <p:sp>
        <p:nvSpPr>
          <p:cNvPr id="6183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uk-UA" altLang="uk-UA" noProof="0"/>
              <a:t>Образец заголовка</a:t>
            </a:r>
          </a:p>
        </p:txBody>
      </p:sp>
      <p:sp>
        <p:nvSpPr>
          <p:cNvPr id="6184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uk-UA" altLang="uk-UA" noProof="0"/>
              <a:t>Образец подзаголовка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uk-UA" altLang="uk-UA">
              <a:solidFill>
                <a:srgbClr val="FFFFFF"/>
              </a:solidFill>
            </a:endParaRPr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uk-UA" altLang="uk-UA">
              <a:solidFill>
                <a:srgbClr val="FFFFFF"/>
              </a:solidFill>
            </a:endParaRPr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2A5356C-E3B6-48D2-9DA4-4AB913D94CDB}" type="slidenum">
              <a:rPr lang="uk-UA" altLang="uk-UA">
                <a:solidFill>
                  <a:srgbClr val="FFFFFF"/>
                </a:solidFill>
              </a:rPr>
              <a:pPr>
                <a:defRPr/>
              </a:pPr>
              <a:t>‹№›</a:t>
            </a:fld>
            <a:endParaRPr lang="uk-UA" altLang="uk-U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94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D121D5-F838-4B1A-878D-2D5F9E83B4BE}" type="slidenum">
              <a:rPr lang="uk-UA" altLang="uk-UA">
                <a:solidFill>
                  <a:srgbClr val="FFFFFF"/>
                </a:solidFill>
              </a:rPr>
              <a:pPr>
                <a:defRPr/>
              </a:pPr>
              <a:t>‹№›</a:t>
            </a:fld>
            <a:endParaRPr lang="uk-UA" altLang="uk-U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702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158F4C-7132-489A-9128-3DEC0256D0C6}" type="slidenum">
              <a:rPr lang="uk-UA" altLang="uk-UA">
                <a:solidFill>
                  <a:srgbClr val="FFFFFF"/>
                </a:solidFill>
              </a:rPr>
              <a:pPr>
                <a:defRPr/>
              </a:pPr>
              <a:t>‹№›</a:t>
            </a:fld>
            <a:endParaRPr lang="uk-UA" altLang="uk-U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475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uk-UA" sz="2000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uk-UA" sz="2000">
                <a:solidFill>
                  <a:srgbClr val="FFFFFF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uk-UA" sz="2000">
                <a:solidFill>
                  <a:srgbClr val="FFFFFF"/>
                </a:solidFill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uk-UA" sz="2000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uk-UA" sz="2000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uk-UA" sz="2000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uk-UA" sz="2000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uk-UA" sz="2000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uk-UA" sz="2000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uk-UA" sz="2000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uk-UA" sz="2000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uk-UA" sz="2000"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uk-UA" sz="2000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uk-UA" sz="2000">
                  <a:solidFill>
                    <a:srgbClr val="FFFFFF"/>
                  </a:solidFill>
                </a:endParaRPr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uk-UA" sz="2000">
                  <a:solidFill>
                    <a:srgbClr val="FFFFFF"/>
                  </a:solidFill>
                </a:endParaRPr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uk-UA" sz="20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uk-UA" sz="2000">
                <a:solidFill>
                  <a:srgbClr val="FFFFFF"/>
                </a:solidFill>
              </a:endParaRPr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uk-UA" sz="2000">
                <a:solidFill>
                  <a:srgbClr val="FFFFFF"/>
                </a:solidFill>
              </a:endParaRPr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uk-UA" sz="2000">
                <a:solidFill>
                  <a:srgbClr val="FFFFFF"/>
                </a:solidFill>
              </a:endParaRPr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9 w 717"/>
                <a:gd name="T1" fmla="*/ 845 h 845"/>
                <a:gd name="T2" fmla="*/ 719 w 717"/>
                <a:gd name="T3" fmla="*/ 821 h 845"/>
                <a:gd name="T4" fmla="*/ 576 w 717"/>
                <a:gd name="T5" fmla="*/ 605 h 845"/>
                <a:gd name="T6" fmla="*/ 407 w 717"/>
                <a:gd name="T7" fmla="*/ 396 h 845"/>
                <a:gd name="T8" fmla="*/ 222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0 w 717"/>
                <a:gd name="T15" fmla="*/ 198 h 845"/>
                <a:gd name="T16" fmla="*/ 401 w 717"/>
                <a:gd name="T17" fmla="*/ 408 h 845"/>
                <a:gd name="T18" fmla="*/ 570 w 717"/>
                <a:gd name="T19" fmla="*/ 623 h 845"/>
                <a:gd name="T20" fmla="*/ 719 w 717"/>
                <a:gd name="T21" fmla="*/ 845 h 845"/>
                <a:gd name="T22" fmla="*/ 719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uk-UA" sz="2000">
                <a:solidFill>
                  <a:srgbClr val="FFFFFF"/>
                </a:solidFill>
              </a:endParaRPr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8 w 407"/>
                <a:gd name="T1" fmla="*/ 414 h 414"/>
                <a:gd name="T2" fmla="*/ 408 w 407"/>
                <a:gd name="T3" fmla="*/ 396 h 414"/>
                <a:gd name="T4" fmla="*/ 223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7 w 407"/>
                <a:gd name="T13" fmla="*/ 204 h 414"/>
                <a:gd name="T14" fmla="*/ 408 w 407"/>
                <a:gd name="T15" fmla="*/ 414 h 414"/>
                <a:gd name="T16" fmla="*/ 408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uk-UA" sz="2000">
                <a:solidFill>
                  <a:srgbClr val="FFFFFF"/>
                </a:solidFill>
              </a:endParaRPr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uk-UA" sz="2000">
                <a:solidFill>
                  <a:srgbClr val="FFFFFF"/>
                </a:solidFill>
              </a:endParaRPr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8 w 586"/>
                <a:gd name="T1" fmla="*/ 0 h 599"/>
                <a:gd name="T2" fmla="*/ 570 w 586"/>
                <a:gd name="T3" fmla="*/ 0 h 599"/>
                <a:gd name="T4" fmla="*/ 408 w 586"/>
                <a:gd name="T5" fmla="*/ 132 h 599"/>
                <a:gd name="T6" fmla="*/ 258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8 w 586"/>
                <a:gd name="T17" fmla="*/ 282 h 599"/>
                <a:gd name="T18" fmla="*/ 414 w 586"/>
                <a:gd name="T19" fmla="*/ 138 h 599"/>
                <a:gd name="T20" fmla="*/ 588 w 586"/>
                <a:gd name="T21" fmla="*/ 0 h 599"/>
                <a:gd name="T22" fmla="*/ 588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uk-UA" sz="2000">
                <a:solidFill>
                  <a:srgbClr val="FFFFFF"/>
                </a:solidFill>
              </a:endParaRPr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0 w 269"/>
                <a:gd name="T1" fmla="*/ 0 h 252"/>
                <a:gd name="T2" fmla="*/ 252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0 w 269"/>
                <a:gd name="T15" fmla="*/ 0 h 252"/>
                <a:gd name="T16" fmla="*/ 270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uk-UA" sz="2000">
                <a:solidFill>
                  <a:srgbClr val="FFFFFF"/>
                </a:solidFill>
              </a:endParaRPr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uk-UA" sz="2000">
                <a:solidFill>
                  <a:srgbClr val="FFFFFF"/>
                </a:solidFill>
              </a:endParaRPr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uk-UA" sz="2000">
                <a:solidFill>
                  <a:srgbClr val="FFFFFF"/>
                </a:solidFill>
              </a:endParaRPr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uk-UA" sz="2000">
                <a:solidFill>
                  <a:srgbClr val="FFFFFF"/>
                </a:solidFill>
              </a:endParaRPr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 sz="2000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 sz="2000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 sz="2000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 sz="2000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 sz="20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uk-UA" sz="2000">
                <a:solidFill>
                  <a:srgbClr val="FFFFFF"/>
                </a:solidFill>
              </a:endParaRPr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uk-UA" sz="2000">
                <a:solidFill>
                  <a:srgbClr val="FFFFFF"/>
                </a:solidFill>
              </a:endParaRPr>
            </a:p>
          </p:txBody>
        </p:sp>
      </p:grpSp>
      <p:sp>
        <p:nvSpPr>
          <p:cNvPr id="6183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uk-UA" altLang="uk-UA" noProof="0"/>
              <a:t>Образец заголовка</a:t>
            </a:r>
          </a:p>
        </p:txBody>
      </p:sp>
      <p:sp>
        <p:nvSpPr>
          <p:cNvPr id="6184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uk-UA" altLang="uk-UA" noProof="0"/>
              <a:t>Образец подзаголовка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uk-UA" altLang="uk-UA">
              <a:solidFill>
                <a:srgbClr val="FFFFFF"/>
              </a:solidFill>
            </a:endParaRPr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uk-UA" altLang="uk-UA">
              <a:solidFill>
                <a:srgbClr val="FFFFFF"/>
              </a:solidFill>
            </a:endParaRPr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2A5356C-E3B6-48D2-9DA4-4AB913D94CDB}" type="slidenum">
              <a:rPr lang="uk-UA" altLang="uk-UA">
                <a:solidFill>
                  <a:srgbClr val="FFFFFF"/>
                </a:solidFill>
              </a:rPr>
              <a:pPr>
                <a:defRPr/>
              </a:pPr>
              <a:t>‹№›</a:t>
            </a:fld>
            <a:endParaRPr lang="uk-UA" altLang="uk-U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7821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47D3A8-BC7D-44C6-9BC4-D2BBF0E4E5AD}" type="slidenum">
              <a:rPr lang="uk-UA" altLang="uk-UA">
                <a:solidFill>
                  <a:srgbClr val="FFFFFF"/>
                </a:solidFill>
              </a:rPr>
              <a:pPr>
                <a:defRPr/>
              </a:pPr>
              <a:t>‹№›</a:t>
            </a:fld>
            <a:endParaRPr lang="uk-UA" altLang="uk-U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852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3DC255-341E-4CCC-97CA-3F99B00886E4}" type="slidenum">
              <a:rPr lang="uk-UA" altLang="uk-UA">
                <a:solidFill>
                  <a:srgbClr val="FFFFFF"/>
                </a:solidFill>
              </a:rPr>
              <a:pPr>
                <a:defRPr/>
              </a:pPr>
              <a:t>‹№›</a:t>
            </a:fld>
            <a:endParaRPr lang="uk-UA" altLang="uk-U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0837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0720C0-5141-4296-920B-089E7E1CACCF}" type="slidenum">
              <a:rPr lang="uk-UA" altLang="uk-UA">
                <a:solidFill>
                  <a:srgbClr val="FFFFFF"/>
                </a:solidFill>
              </a:rPr>
              <a:pPr>
                <a:defRPr/>
              </a:pPr>
              <a:t>‹№›</a:t>
            </a:fld>
            <a:endParaRPr lang="uk-UA" altLang="uk-U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8480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>
              <a:solidFill>
                <a:srgbClr val="FFFFFF"/>
              </a:solidFill>
            </a:endParaRPr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>
              <a:solidFill>
                <a:srgbClr val="FFFFFF"/>
              </a:solidFill>
            </a:endParaRPr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BA8CEB-5C3E-496A-BD5C-1098ABE2038B}" type="slidenum">
              <a:rPr lang="uk-UA" altLang="uk-UA">
                <a:solidFill>
                  <a:srgbClr val="FFFFFF"/>
                </a:solidFill>
              </a:rPr>
              <a:pPr>
                <a:defRPr/>
              </a:pPr>
              <a:t>‹№›</a:t>
            </a:fld>
            <a:endParaRPr lang="uk-UA" altLang="uk-U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2403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>
              <a:solidFill>
                <a:srgbClr val="FFFFFF"/>
              </a:solidFill>
            </a:endParaRPr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>
              <a:solidFill>
                <a:srgbClr val="FFFFFF"/>
              </a:solidFill>
            </a:endParaRPr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168C06-CD6E-4B56-9C2E-3776562F9567}" type="slidenum">
              <a:rPr lang="uk-UA" altLang="uk-UA">
                <a:solidFill>
                  <a:srgbClr val="FFFFFF"/>
                </a:solidFill>
              </a:rPr>
              <a:pPr>
                <a:defRPr/>
              </a:pPr>
              <a:t>‹№›</a:t>
            </a:fld>
            <a:endParaRPr lang="uk-UA" altLang="uk-U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0646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>
              <a:solidFill>
                <a:srgbClr val="FFFFFF"/>
              </a:solidFill>
            </a:endParaRPr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>
              <a:solidFill>
                <a:srgbClr val="FFFFFF"/>
              </a:solidFill>
            </a:endParaRPr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9E1236-45A2-4D89-BF15-8DB4D4C9AADB}" type="slidenum">
              <a:rPr lang="uk-UA" altLang="uk-UA">
                <a:solidFill>
                  <a:srgbClr val="FFFFFF"/>
                </a:solidFill>
              </a:rPr>
              <a:pPr>
                <a:defRPr/>
              </a:pPr>
              <a:t>‹№›</a:t>
            </a:fld>
            <a:endParaRPr lang="uk-UA" altLang="uk-U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3037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C3EB04-0283-422A-BB9C-0F6EA9559C9E}" type="slidenum">
              <a:rPr lang="uk-UA" altLang="uk-UA">
                <a:solidFill>
                  <a:srgbClr val="FFFFFF"/>
                </a:solidFill>
              </a:rPr>
              <a:pPr>
                <a:defRPr/>
              </a:pPr>
              <a:t>‹№›</a:t>
            </a:fld>
            <a:endParaRPr lang="uk-UA" altLang="uk-U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818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47D3A8-BC7D-44C6-9BC4-D2BBF0E4E5AD}" type="slidenum">
              <a:rPr lang="uk-UA" altLang="uk-UA">
                <a:solidFill>
                  <a:srgbClr val="FFFFFF"/>
                </a:solidFill>
              </a:rPr>
              <a:pPr>
                <a:defRPr/>
              </a:pPr>
              <a:t>‹№›</a:t>
            </a:fld>
            <a:endParaRPr lang="uk-UA" altLang="uk-U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2013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007A54-3886-498B-AB4C-C6C1D08BBC57}" type="slidenum">
              <a:rPr lang="uk-UA" altLang="uk-UA">
                <a:solidFill>
                  <a:srgbClr val="FFFFFF"/>
                </a:solidFill>
              </a:rPr>
              <a:pPr>
                <a:defRPr/>
              </a:pPr>
              <a:t>‹№›</a:t>
            </a:fld>
            <a:endParaRPr lang="uk-UA" altLang="uk-U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8476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D121D5-F838-4B1A-878D-2D5F9E83B4BE}" type="slidenum">
              <a:rPr lang="uk-UA" altLang="uk-UA">
                <a:solidFill>
                  <a:srgbClr val="FFFFFF"/>
                </a:solidFill>
              </a:rPr>
              <a:pPr>
                <a:defRPr/>
              </a:pPr>
              <a:t>‹№›</a:t>
            </a:fld>
            <a:endParaRPr lang="uk-UA" altLang="uk-U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6657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158F4C-7132-489A-9128-3DEC0256D0C6}" type="slidenum">
              <a:rPr lang="uk-UA" altLang="uk-UA">
                <a:solidFill>
                  <a:srgbClr val="FFFFFF"/>
                </a:solidFill>
              </a:rPr>
              <a:pPr>
                <a:defRPr/>
              </a:pPr>
              <a:t>‹№›</a:t>
            </a:fld>
            <a:endParaRPr lang="uk-UA" altLang="uk-U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945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3DC255-341E-4CCC-97CA-3F99B00886E4}" type="slidenum">
              <a:rPr lang="uk-UA" altLang="uk-UA">
                <a:solidFill>
                  <a:srgbClr val="FFFFFF"/>
                </a:solidFill>
              </a:rPr>
              <a:pPr>
                <a:defRPr/>
              </a:pPr>
              <a:t>‹№›</a:t>
            </a:fld>
            <a:endParaRPr lang="uk-UA" altLang="uk-U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759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0720C0-5141-4296-920B-089E7E1CACCF}" type="slidenum">
              <a:rPr lang="uk-UA" altLang="uk-UA">
                <a:solidFill>
                  <a:srgbClr val="FFFFFF"/>
                </a:solidFill>
              </a:rPr>
              <a:pPr>
                <a:defRPr/>
              </a:pPr>
              <a:t>‹№›</a:t>
            </a:fld>
            <a:endParaRPr lang="uk-UA" altLang="uk-U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805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>
              <a:solidFill>
                <a:srgbClr val="FFFFFF"/>
              </a:solidFill>
            </a:endParaRPr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>
              <a:solidFill>
                <a:srgbClr val="FFFFFF"/>
              </a:solidFill>
            </a:endParaRPr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BA8CEB-5C3E-496A-BD5C-1098ABE2038B}" type="slidenum">
              <a:rPr lang="uk-UA" altLang="uk-UA">
                <a:solidFill>
                  <a:srgbClr val="FFFFFF"/>
                </a:solidFill>
              </a:rPr>
              <a:pPr>
                <a:defRPr/>
              </a:pPr>
              <a:t>‹№›</a:t>
            </a:fld>
            <a:endParaRPr lang="uk-UA" altLang="uk-U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146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>
              <a:solidFill>
                <a:srgbClr val="FFFFFF"/>
              </a:solidFill>
            </a:endParaRPr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>
              <a:solidFill>
                <a:srgbClr val="FFFFFF"/>
              </a:solidFill>
            </a:endParaRPr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168C06-CD6E-4B56-9C2E-3776562F9567}" type="slidenum">
              <a:rPr lang="uk-UA" altLang="uk-UA">
                <a:solidFill>
                  <a:srgbClr val="FFFFFF"/>
                </a:solidFill>
              </a:rPr>
              <a:pPr>
                <a:defRPr/>
              </a:pPr>
              <a:t>‹№›</a:t>
            </a:fld>
            <a:endParaRPr lang="uk-UA" altLang="uk-U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743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>
              <a:solidFill>
                <a:srgbClr val="FFFFFF"/>
              </a:solidFill>
            </a:endParaRPr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>
              <a:solidFill>
                <a:srgbClr val="FFFFFF"/>
              </a:solidFill>
            </a:endParaRPr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9E1236-45A2-4D89-BF15-8DB4D4C9AADB}" type="slidenum">
              <a:rPr lang="uk-UA" altLang="uk-UA">
                <a:solidFill>
                  <a:srgbClr val="FFFFFF"/>
                </a:solidFill>
              </a:rPr>
              <a:pPr>
                <a:defRPr/>
              </a:pPr>
              <a:t>‹№›</a:t>
            </a:fld>
            <a:endParaRPr lang="uk-UA" altLang="uk-U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77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C3EB04-0283-422A-BB9C-0F6EA9559C9E}" type="slidenum">
              <a:rPr lang="uk-UA" altLang="uk-UA">
                <a:solidFill>
                  <a:srgbClr val="FFFFFF"/>
                </a:solidFill>
              </a:rPr>
              <a:pPr>
                <a:defRPr/>
              </a:pPr>
              <a:t>‹№›</a:t>
            </a:fld>
            <a:endParaRPr lang="uk-UA" altLang="uk-U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121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007A54-3886-498B-AB4C-C6C1D08BBC57}" type="slidenum">
              <a:rPr lang="uk-UA" altLang="uk-UA">
                <a:solidFill>
                  <a:srgbClr val="FFFFFF"/>
                </a:solidFill>
              </a:rPr>
              <a:pPr>
                <a:defRPr/>
              </a:pPr>
              <a:t>‹№›</a:t>
            </a:fld>
            <a:endParaRPr lang="uk-UA" altLang="uk-U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209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28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5123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uk-UA" sz="2000">
                <a:solidFill>
                  <a:srgbClr val="FFFFFF"/>
                </a:solidFill>
              </a:endParaRPr>
            </a:p>
          </p:txBody>
        </p:sp>
        <p:sp>
          <p:nvSpPr>
            <p:cNvPr id="5124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uk-UA" sz="2000">
                <a:solidFill>
                  <a:srgbClr val="FFFFFF"/>
                </a:solidFill>
              </a:endParaRPr>
            </a:p>
          </p:txBody>
        </p:sp>
        <p:sp>
          <p:nvSpPr>
            <p:cNvPr id="5125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uk-UA" sz="2000">
                <a:solidFill>
                  <a:srgbClr val="FFFFFF"/>
                </a:solidFill>
              </a:endParaRPr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5127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uk-UA" sz="2000">
                  <a:solidFill>
                    <a:srgbClr val="FFFFFF"/>
                  </a:solidFill>
                </a:endParaRPr>
              </a:p>
            </p:txBody>
          </p:sp>
          <p:sp>
            <p:nvSpPr>
              <p:cNvPr id="5128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uk-UA" sz="2000">
                  <a:solidFill>
                    <a:srgbClr val="FFFFFF"/>
                  </a:solidFill>
                </a:endParaRPr>
              </a:p>
            </p:txBody>
          </p:sp>
          <p:sp>
            <p:nvSpPr>
              <p:cNvPr id="5129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uk-UA" sz="2000">
                  <a:solidFill>
                    <a:srgbClr val="FFFFFF"/>
                  </a:solidFill>
                </a:endParaRPr>
              </a:p>
            </p:txBody>
          </p:sp>
          <p:sp>
            <p:nvSpPr>
              <p:cNvPr id="5130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uk-UA" sz="2000">
                  <a:solidFill>
                    <a:srgbClr val="FFFFFF"/>
                  </a:solidFill>
                </a:endParaRPr>
              </a:p>
            </p:txBody>
          </p:sp>
          <p:sp>
            <p:nvSpPr>
              <p:cNvPr id="5131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uk-UA" sz="2000">
                  <a:solidFill>
                    <a:srgbClr val="FFFFFF"/>
                  </a:solidFill>
                </a:endParaRPr>
              </a:p>
            </p:txBody>
          </p:sp>
          <p:sp>
            <p:nvSpPr>
              <p:cNvPr id="5132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uk-UA" sz="2000">
                  <a:solidFill>
                    <a:srgbClr val="FFFFFF"/>
                  </a:solidFill>
                </a:endParaRPr>
              </a:p>
            </p:txBody>
          </p:sp>
          <p:sp>
            <p:nvSpPr>
              <p:cNvPr id="5133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uk-UA" sz="2000">
                  <a:solidFill>
                    <a:srgbClr val="FFFFFF"/>
                  </a:solidFill>
                </a:endParaRPr>
              </a:p>
            </p:txBody>
          </p:sp>
          <p:sp>
            <p:nvSpPr>
              <p:cNvPr id="5134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uk-UA" sz="2000">
                  <a:solidFill>
                    <a:srgbClr val="FFFFFF"/>
                  </a:solidFill>
                </a:endParaRPr>
              </a:p>
            </p:txBody>
          </p:sp>
          <p:sp>
            <p:nvSpPr>
              <p:cNvPr id="5135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uk-UA" sz="2000">
                  <a:solidFill>
                    <a:srgbClr val="FFFFFF"/>
                  </a:solidFill>
                </a:endParaRPr>
              </a:p>
            </p:txBody>
          </p:sp>
          <p:sp>
            <p:nvSpPr>
              <p:cNvPr id="5136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uk-UA" sz="2000">
                  <a:solidFill>
                    <a:srgbClr val="FFFFFF"/>
                  </a:solidFill>
                </a:endParaRPr>
              </a:p>
            </p:txBody>
          </p:sp>
          <p:sp>
            <p:nvSpPr>
              <p:cNvPr id="5137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uk-UA" sz="2000">
                  <a:solidFill>
                    <a:srgbClr val="FFFFFF"/>
                  </a:solidFill>
                </a:endParaRPr>
              </a:p>
            </p:txBody>
          </p:sp>
          <p:sp>
            <p:nvSpPr>
              <p:cNvPr id="5138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uk-UA" sz="2000">
                  <a:solidFill>
                    <a:srgbClr val="FFFFFF"/>
                  </a:solidFill>
                </a:endParaRPr>
              </a:p>
            </p:txBody>
          </p:sp>
          <p:sp>
            <p:nvSpPr>
              <p:cNvPr id="5139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uk-UA" sz="20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5140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uk-UA" sz="2000">
                <a:solidFill>
                  <a:srgbClr val="FFFFFF"/>
                </a:solidFill>
              </a:endParaRPr>
            </a:p>
          </p:txBody>
        </p:sp>
        <p:sp>
          <p:nvSpPr>
            <p:cNvPr id="5141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uk-UA" sz="2000">
                <a:solidFill>
                  <a:srgbClr val="FFFFFF"/>
                </a:solidFill>
              </a:endParaRPr>
            </a:p>
          </p:txBody>
        </p:sp>
        <p:sp>
          <p:nvSpPr>
            <p:cNvPr id="5142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uk-UA" sz="2000">
                <a:solidFill>
                  <a:srgbClr val="FFFFFF"/>
                </a:solidFill>
              </a:endParaRPr>
            </a:p>
          </p:txBody>
        </p:sp>
        <p:sp>
          <p:nvSpPr>
            <p:cNvPr id="1039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9 w 717"/>
                <a:gd name="T1" fmla="*/ 845 h 845"/>
                <a:gd name="T2" fmla="*/ 719 w 717"/>
                <a:gd name="T3" fmla="*/ 821 h 845"/>
                <a:gd name="T4" fmla="*/ 576 w 717"/>
                <a:gd name="T5" fmla="*/ 605 h 845"/>
                <a:gd name="T6" fmla="*/ 407 w 717"/>
                <a:gd name="T7" fmla="*/ 396 h 845"/>
                <a:gd name="T8" fmla="*/ 222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0 w 717"/>
                <a:gd name="T15" fmla="*/ 198 h 845"/>
                <a:gd name="T16" fmla="*/ 401 w 717"/>
                <a:gd name="T17" fmla="*/ 408 h 845"/>
                <a:gd name="T18" fmla="*/ 570 w 717"/>
                <a:gd name="T19" fmla="*/ 623 h 845"/>
                <a:gd name="T20" fmla="*/ 719 w 717"/>
                <a:gd name="T21" fmla="*/ 845 h 845"/>
                <a:gd name="T22" fmla="*/ 719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uk-UA" sz="2000">
                <a:solidFill>
                  <a:srgbClr val="FFFFFF"/>
                </a:solidFill>
              </a:endParaRPr>
            </a:p>
          </p:txBody>
        </p:sp>
        <p:sp>
          <p:nvSpPr>
            <p:cNvPr id="1040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8 w 407"/>
                <a:gd name="T1" fmla="*/ 414 h 414"/>
                <a:gd name="T2" fmla="*/ 408 w 407"/>
                <a:gd name="T3" fmla="*/ 396 h 414"/>
                <a:gd name="T4" fmla="*/ 223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7 w 407"/>
                <a:gd name="T13" fmla="*/ 204 h 414"/>
                <a:gd name="T14" fmla="*/ 408 w 407"/>
                <a:gd name="T15" fmla="*/ 414 h 414"/>
                <a:gd name="T16" fmla="*/ 408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uk-UA" sz="2000">
                <a:solidFill>
                  <a:srgbClr val="FFFFFF"/>
                </a:solidFill>
              </a:endParaRPr>
            </a:p>
          </p:txBody>
        </p:sp>
        <p:sp>
          <p:nvSpPr>
            <p:cNvPr id="5145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uk-UA" sz="2000">
                <a:solidFill>
                  <a:srgbClr val="FFFFFF"/>
                </a:solidFill>
              </a:endParaRPr>
            </a:p>
          </p:txBody>
        </p:sp>
        <p:sp>
          <p:nvSpPr>
            <p:cNvPr id="1042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8 w 586"/>
                <a:gd name="T1" fmla="*/ 0 h 599"/>
                <a:gd name="T2" fmla="*/ 570 w 586"/>
                <a:gd name="T3" fmla="*/ 0 h 599"/>
                <a:gd name="T4" fmla="*/ 408 w 586"/>
                <a:gd name="T5" fmla="*/ 132 h 599"/>
                <a:gd name="T6" fmla="*/ 258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8 w 586"/>
                <a:gd name="T17" fmla="*/ 282 h 599"/>
                <a:gd name="T18" fmla="*/ 414 w 586"/>
                <a:gd name="T19" fmla="*/ 138 h 599"/>
                <a:gd name="T20" fmla="*/ 588 w 586"/>
                <a:gd name="T21" fmla="*/ 0 h 599"/>
                <a:gd name="T22" fmla="*/ 588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uk-UA" sz="2000">
                <a:solidFill>
                  <a:srgbClr val="FFFFFF"/>
                </a:solidFill>
              </a:endParaRPr>
            </a:p>
          </p:txBody>
        </p:sp>
        <p:sp>
          <p:nvSpPr>
            <p:cNvPr id="1043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0 w 269"/>
                <a:gd name="T1" fmla="*/ 0 h 252"/>
                <a:gd name="T2" fmla="*/ 252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0 w 269"/>
                <a:gd name="T15" fmla="*/ 0 h 252"/>
                <a:gd name="T16" fmla="*/ 270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uk-UA" sz="2000">
                <a:solidFill>
                  <a:srgbClr val="FFFFFF"/>
                </a:solidFill>
              </a:endParaRPr>
            </a:p>
          </p:txBody>
        </p:sp>
        <p:sp>
          <p:nvSpPr>
            <p:cNvPr id="1044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uk-UA" sz="2000">
                <a:solidFill>
                  <a:srgbClr val="FFFFFF"/>
                </a:solidFill>
              </a:endParaRPr>
            </a:p>
          </p:txBody>
        </p:sp>
        <p:sp>
          <p:nvSpPr>
            <p:cNvPr id="1045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uk-UA" sz="2000">
                <a:solidFill>
                  <a:srgbClr val="FFFFFF"/>
                </a:solidFill>
              </a:endParaRPr>
            </a:p>
          </p:txBody>
        </p:sp>
        <p:sp>
          <p:nvSpPr>
            <p:cNvPr id="1046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uk-UA" sz="2000">
                <a:solidFill>
                  <a:srgbClr val="FFFFFF"/>
                </a:solidFill>
              </a:endParaRPr>
            </a:p>
          </p:txBody>
        </p:sp>
        <p:grpSp>
          <p:nvGrpSpPr>
            <p:cNvPr id="104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05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 sz="20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 sz="20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 sz="20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 sz="20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 sz="20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048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uk-UA" sz="2000">
                <a:solidFill>
                  <a:srgbClr val="FFFFFF"/>
                </a:solidFill>
              </a:endParaRPr>
            </a:p>
          </p:txBody>
        </p:sp>
        <p:sp>
          <p:nvSpPr>
            <p:cNvPr id="1049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uk-UA" sz="2000">
                <a:solidFill>
                  <a:srgbClr val="FFFFFF"/>
                </a:solidFill>
              </a:endParaRPr>
            </a:p>
          </p:txBody>
        </p:sp>
      </p:grpSp>
      <p:sp>
        <p:nvSpPr>
          <p:cNvPr id="5159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uk-UA" altLang="uk-UA"/>
              <a:t>Образец заголовка</a:t>
            </a:r>
          </a:p>
        </p:txBody>
      </p:sp>
      <p:sp>
        <p:nvSpPr>
          <p:cNvPr id="5160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altLang="uk-UA">
              <a:solidFill>
                <a:srgbClr val="FFFFFF"/>
              </a:solidFill>
            </a:endParaRPr>
          </a:p>
        </p:txBody>
      </p:sp>
      <p:sp>
        <p:nvSpPr>
          <p:cNvPr id="5161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uk-UA" altLang="uk-UA">
              <a:solidFill>
                <a:srgbClr val="FFFFFF"/>
              </a:solidFill>
            </a:endParaRPr>
          </a:p>
        </p:txBody>
      </p:sp>
      <p:sp>
        <p:nvSpPr>
          <p:cNvPr id="5162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8C562F4-00D7-4096-9CB1-4F04309F18DC}" type="slidenum">
              <a:rPr lang="uk-UA" altLang="uk-UA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‹№›</a:t>
            </a:fld>
            <a:endParaRPr lang="uk-UA" altLang="uk-UA">
              <a:solidFill>
                <a:srgbClr val="FFFFFF"/>
              </a:solidFill>
            </a:endParaRPr>
          </a:p>
        </p:txBody>
      </p:sp>
      <p:sp>
        <p:nvSpPr>
          <p:cNvPr id="5163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uk-UA"/>
              <a:t>Образец текста</a:t>
            </a:r>
          </a:p>
          <a:p>
            <a:pPr lvl="1"/>
            <a:r>
              <a:rPr lang="uk-UA" altLang="uk-UA"/>
              <a:t>Второй уровень</a:t>
            </a:r>
          </a:p>
          <a:p>
            <a:pPr lvl="2"/>
            <a:r>
              <a:rPr lang="uk-UA" altLang="uk-UA"/>
              <a:t>Третий уровень</a:t>
            </a:r>
          </a:p>
          <a:p>
            <a:pPr lvl="3"/>
            <a:r>
              <a:rPr lang="uk-UA" altLang="uk-UA"/>
              <a:t>Четвертый уровень</a:t>
            </a:r>
          </a:p>
          <a:p>
            <a:pPr lvl="4"/>
            <a:r>
              <a:rPr lang="uk-UA" altLang="uk-UA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97865229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28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5123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uk-UA" sz="2000">
                <a:solidFill>
                  <a:srgbClr val="FFFFFF"/>
                </a:solidFill>
              </a:endParaRPr>
            </a:p>
          </p:txBody>
        </p:sp>
        <p:sp>
          <p:nvSpPr>
            <p:cNvPr id="5124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uk-UA" sz="2000">
                <a:solidFill>
                  <a:srgbClr val="FFFFFF"/>
                </a:solidFill>
              </a:endParaRPr>
            </a:p>
          </p:txBody>
        </p:sp>
        <p:sp>
          <p:nvSpPr>
            <p:cNvPr id="5125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uk-UA" sz="2000">
                <a:solidFill>
                  <a:srgbClr val="FFFFFF"/>
                </a:solidFill>
              </a:endParaRPr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5127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uk-UA" sz="2000">
                  <a:solidFill>
                    <a:srgbClr val="FFFFFF"/>
                  </a:solidFill>
                </a:endParaRPr>
              </a:p>
            </p:txBody>
          </p:sp>
          <p:sp>
            <p:nvSpPr>
              <p:cNvPr id="5128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uk-UA" sz="2000">
                  <a:solidFill>
                    <a:srgbClr val="FFFFFF"/>
                  </a:solidFill>
                </a:endParaRPr>
              </a:p>
            </p:txBody>
          </p:sp>
          <p:sp>
            <p:nvSpPr>
              <p:cNvPr id="5129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uk-UA" sz="2000">
                  <a:solidFill>
                    <a:srgbClr val="FFFFFF"/>
                  </a:solidFill>
                </a:endParaRPr>
              </a:p>
            </p:txBody>
          </p:sp>
          <p:sp>
            <p:nvSpPr>
              <p:cNvPr id="5130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uk-UA" sz="2000">
                  <a:solidFill>
                    <a:srgbClr val="FFFFFF"/>
                  </a:solidFill>
                </a:endParaRPr>
              </a:p>
            </p:txBody>
          </p:sp>
          <p:sp>
            <p:nvSpPr>
              <p:cNvPr id="5131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uk-UA" sz="2000">
                  <a:solidFill>
                    <a:srgbClr val="FFFFFF"/>
                  </a:solidFill>
                </a:endParaRPr>
              </a:p>
            </p:txBody>
          </p:sp>
          <p:sp>
            <p:nvSpPr>
              <p:cNvPr id="5132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uk-UA" sz="2000">
                  <a:solidFill>
                    <a:srgbClr val="FFFFFF"/>
                  </a:solidFill>
                </a:endParaRPr>
              </a:p>
            </p:txBody>
          </p:sp>
          <p:sp>
            <p:nvSpPr>
              <p:cNvPr id="5133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uk-UA" sz="2000">
                  <a:solidFill>
                    <a:srgbClr val="FFFFFF"/>
                  </a:solidFill>
                </a:endParaRPr>
              </a:p>
            </p:txBody>
          </p:sp>
          <p:sp>
            <p:nvSpPr>
              <p:cNvPr id="5134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uk-UA" sz="2000">
                  <a:solidFill>
                    <a:srgbClr val="FFFFFF"/>
                  </a:solidFill>
                </a:endParaRPr>
              </a:p>
            </p:txBody>
          </p:sp>
          <p:sp>
            <p:nvSpPr>
              <p:cNvPr id="5135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uk-UA" sz="2000">
                  <a:solidFill>
                    <a:srgbClr val="FFFFFF"/>
                  </a:solidFill>
                </a:endParaRPr>
              </a:p>
            </p:txBody>
          </p:sp>
          <p:sp>
            <p:nvSpPr>
              <p:cNvPr id="5136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uk-UA" sz="2000">
                  <a:solidFill>
                    <a:srgbClr val="FFFFFF"/>
                  </a:solidFill>
                </a:endParaRPr>
              </a:p>
            </p:txBody>
          </p:sp>
          <p:sp>
            <p:nvSpPr>
              <p:cNvPr id="5137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uk-UA" sz="2000">
                  <a:solidFill>
                    <a:srgbClr val="FFFFFF"/>
                  </a:solidFill>
                </a:endParaRPr>
              </a:p>
            </p:txBody>
          </p:sp>
          <p:sp>
            <p:nvSpPr>
              <p:cNvPr id="5138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uk-UA" sz="2000">
                  <a:solidFill>
                    <a:srgbClr val="FFFFFF"/>
                  </a:solidFill>
                </a:endParaRPr>
              </a:p>
            </p:txBody>
          </p:sp>
          <p:sp>
            <p:nvSpPr>
              <p:cNvPr id="5139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uk-UA" sz="20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5140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uk-UA" sz="2000">
                <a:solidFill>
                  <a:srgbClr val="FFFFFF"/>
                </a:solidFill>
              </a:endParaRPr>
            </a:p>
          </p:txBody>
        </p:sp>
        <p:sp>
          <p:nvSpPr>
            <p:cNvPr id="5141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uk-UA" sz="2000">
                <a:solidFill>
                  <a:srgbClr val="FFFFFF"/>
                </a:solidFill>
              </a:endParaRPr>
            </a:p>
          </p:txBody>
        </p:sp>
        <p:sp>
          <p:nvSpPr>
            <p:cNvPr id="5142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uk-UA" sz="2000">
                <a:solidFill>
                  <a:srgbClr val="FFFFFF"/>
                </a:solidFill>
              </a:endParaRPr>
            </a:p>
          </p:txBody>
        </p:sp>
        <p:sp>
          <p:nvSpPr>
            <p:cNvPr id="1039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9 w 717"/>
                <a:gd name="T1" fmla="*/ 845 h 845"/>
                <a:gd name="T2" fmla="*/ 719 w 717"/>
                <a:gd name="T3" fmla="*/ 821 h 845"/>
                <a:gd name="T4" fmla="*/ 576 w 717"/>
                <a:gd name="T5" fmla="*/ 605 h 845"/>
                <a:gd name="T6" fmla="*/ 407 w 717"/>
                <a:gd name="T7" fmla="*/ 396 h 845"/>
                <a:gd name="T8" fmla="*/ 222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0 w 717"/>
                <a:gd name="T15" fmla="*/ 198 h 845"/>
                <a:gd name="T16" fmla="*/ 401 w 717"/>
                <a:gd name="T17" fmla="*/ 408 h 845"/>
                <a:gd name="T18" fmla="*/ 570 w 717"/>
                <a:gd name="T19" fmla="*/ 623 h 845"/>
                <a:gd name="T20" fmla="*/ 719 w 717"/>
                <a:gd name="T21" fmla="*/ 845 h 845"/>
                <a:gd name="T22" fmla="*/ 719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uk-UA" sz="2000">
                <a:solidFill>
                  <a:srgbClr val="FFFFFF"/>
                </a:solidFill>
              </a:endParaRPr>
            </a:p>
          </p:txBody>
        </p:sp>
        <p:sp>
          <p:nvSpPr>
            <p:cNvPr id="1040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8 w 407"/>
                <a:gd name="T1" fmla="*/ 414 h 414"/>
                <a:gd name="T2" fmla="*/ 408 w 407"/>
                <a:gd name="T3" fmla="*/ 396 h 414"/>
                <a:gd name="T4" fmla="*/ 223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7 w 407"/>
                <a:gd name="T13" fmla="*/ 204 h 414"/>
                <a:gd name="T14" fmla="*/ 408 w 407"/>
                <a:gd name="T15" fmla="*/ 414 h 414"/>
                <a:gd name="T16" fmla="*/ 408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uk-UA" sz="2000">
                <a:solidFill>
                  <a:srgbClr val="FFFFFF"/>
                </a:solidFill>
              </a:endParaRPr>
            </a:p>
          </p:txBody>
        </p:sp>
        <p:sp>
          <p:nvSpPr>
            <p:cNvPr id="5145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uk-UA" sz="2000">
                <a:solidFill>
                  <a:srgbClr val="FFFFFF"/>
                </a:solidFill>
              </a:endParaRPr>
            </a:p>
          </p:txBody>
        </p:sp>
        <p:sp>
          <p:nvSpPr>
            <p:cNvPr id="1042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8 w 586"/>
                <a:gd name="T1" fmla="*/ 0 h 599"/>
                <a:gd name="T2" fmla="*/ 570 w 586"/>
                <a:gd name="T3" fmla="*/ 0 h 599"/>
                <a:gd name="T4" fmla="*/ 408 w 586"/>
                <a:gd name="T5" fmla="*/ 132 h 599"/>
                <a:gd name="T6" fmla="*/ 258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8 w 586"/>
                <a:gd name="T17" fmla="*/ 282 h 599"/>
                <a:gd name="T18" fmla="*/ 414 w 586"/>
                <a:gd name="T19" fmla="*/ 138 h 599"/>
                <a:gd name="T20" fmla="*/ 588 w 586"/>
                <a:gd name="T21" fmla="*/ 0 h 599"/>
                <a:gd name="T22" fmla="*/ 588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uk-UA" sz="2000">
                <a:solidFill>
                  <a:srgbClr val="FFFFFF"/>
                </a:solidFill>
              </a:endParaRPr>
            </a:p>
          </p:txBody>
        </p:sp>
        <p:sp>
          <p:nvSpPr>
            <p:cNvPr id="1043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0 w 269"/>
                <a:gd name="T1" fmla="*/ 0 h 252"/>
                <a:gd name="T2" fmla="*/ 252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0 w 269"/>
                <a:gd name="T15" fmla="*/ 0 h 252"/>
                <a:gd name="T16" fmla="*/ 270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uk-UA" sz="2000">
                <a:solidFill>
                  <a:srgbClr val="FFFFFF"/>
                </a:solidFill>
              </a:endParaRPr>
            </a:p>
          </p:txBody>
        </p:sp>
        <p:sp>
          <p:nvSpPr>
            <p:cNvPr id="1044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uk-UA" sz="2000">
                <a:solidFill>
                  <a:srgbClr val="FFFFFF"/>
                </a:solidFill>
              </a:endParaRPr>
            </a:p>
          </p:txBody>
        </p:sp>
        <p:sp>
          <p:nvSpPr>
            <p:cNvPr id="1045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uk-UA" sz="2000">
                <a:solidFill>
                  <a:srgbClr val="FFFFFF"/>
                </a:solidFill>
              </a:endParaRPr>
            </a:p>
          </p:txBody>
        </p:sp>
        <p:sp>
          <p:nvSpPr>
            <p:cNvPr id="1046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uk-UA" sz="2000">
                <a:solidFill>
                  <a:srgbClr val="FFFFFF"/>
                </a:solidFill>
              </a:endParaRPr>
            </a:p>
          </p:txBody>
        </p:sp>
        <p:grpSp>
          <p:nvGrpSpPr>
            <p:cNvPr id="104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05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 sz="20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 sz="20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 sz="20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 sz="20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 sz="20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048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uk-UA" sz="2000">
                <a:solidFill>
                  <a:srgbClr val="FFFFFF"/>
                </a:solidFill>
              </a:endParaRPr>
            </a:p>
          </p:txBody>
        </p:sp>
        <p:sp>
          <p:nvSpPr>
            <p:cNvPr id="1049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uk-UA" sz="2000">
                <a:solidFill>
                  <a:srgbClr val="FFFFFF"/>
                </a:solidFill>
              </a:endParaRPr>
            </a:p>
          </p:txBody>
        </p:sp>
      </p:grpSp>
      <p:sp>
        <p:nvSpPr>
          <p:cNvPr id="5159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uk-UA" altLang="uk-UA"/>
              <a:t>Образец заголовка</a:t>
            </a:r>
          </a:p>
        </p:txBody>
      </p:sp>
      <p:sp>
        <p:nvSpPr>
          <p:cNvPr id="5160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altLang="uk-UA">
              <a:solidFill>
                <a:srgbClr val="FFFFFF"/>
              </a:solidFill>
            </a:endParaRPr>
          </a:p>
        </p:txBody>
      </p:sp>
      <p:sp>
        <p:nvSpPr>
          <p:cNvPr id="5161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uk-UA" altLang="uk-UA">
              <a:solidFill>
                <a:srgbClr val="FFFFFF"/>
              </a:solidFill>
            </a:endParaRPr>
          </a:p>
        </p:txBody>
      </p:sp>
      <p:sp>
        <p:nvSpPr>
          <p:cNvPr id="5162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8C562F4-00D7-4096-9CB1-4F04309F18DC}" type="slidenum">
              <a:rPr lang="uk-UA" altLang="uk-UA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‹№›</a:t>
            </a:fld>
            <a:endParaRPr lang="uk-UA" altLang="uk-UA">
              <a:solidFill>
                <a:srgbClr val="FFFFFF"/>
              </a:solidFill>
            </a:endParaRPr>
          </a:p>
        </p:txBody>
      </p:sp>
      <p:sp>
        <p:nvSpPr>
          <p:cNvPr id="5163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uk-UA"/>
              <a:t>Образец текста</a:t>
            </a:r>
          </a:p>
          <a:p>
            <a:pPr lvl="1"/>
            <a:r>
              <a:rPr lang="uk-UA" altLang="uk-UA"/>
              <a:t>Второй уровень</a:t>
            </a:r>
          </a:p>
          <a:p>
            <a:pPr lvl="2"/>
            <a:r>
              <a:rPr lang="uk-UA" altLang="uk-UA"/>
              <a:t>Третий уровень</a:t>
            </a:r>
          </a:p>
          <a:p>
            <a:pPr lvl="3"/>
            <a:r>
              <a:rPr lang="uk-UA" altLang="uk-UA"/>
              <a:t>Четвертый уровень</a:t>
            </a:r>
          </a:p>
          <a:p>
            <a:pPr lvl="4"/>
            <a:r>
              <a:rPr lang="uk-UA" altLang="uk-UA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09003720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394F51-B061-4837-8E26-F79E11853BA6}" type="slidenum">
              <a:rPr lang="uk-UA" altLang="uk-UA">
                <a:solidFill>
                  <a:srgbClr val="FFFFFF"/>
                </a:solidFill>
              </a:rPr>
              <a:pPr>
                <a:defRPr/>
              </a:pPr>
              <a:t>1</a:t>
            </a:fld>
            <a:endParaRPr lang="uk-UA" altLang="uk-UA" dirty="0">
              <a:solidFill>
                <a:srgbClr val="FFFFFF"/>
              </a:solidFill>
            </a:endParaRPr>
          </a:p>
        </p:txBody>
      </p:sp>
      <p:pic>
        <p:nvPicPr>
          <p:cNvPr id="3075" name="Picture 6" descr="images (2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913"/>
            <a:ext cx="9144000" cy="676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268760"/>
            <a:ext cx="8964612" cy="1656184"/>
          </a:xfrm>
        </p:spPr>
        <p:txBody>
          <a:bodyPr/>
          <a:lstStyle/>
          <a:p>
            <a:pPr eaLnBrk="1" hangingPunct="1">
              <a:defRPr/>
            </a:pPr>
            <a:r>
              <a:rPr lang="uk-UA" altLang="uk-UA" sz="4000" b="1" dirty="0"/>
              <a:t>Презентація </a:t>
            </a:r>
          </a:p>
          <a:p>
            <a:pPr eaLnBrk="1" hangingPunct="1">
              <a:defRPr/>
            </a:pPr>
            <a:r>
              <a:rPr lang="uk-UA" altLang="uk-UA" sz="4000" b="1" dirty="0"/>
              <a:t>педагогічної діяльності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43808" y="4797152"/>
            <a:ext cx="5976664" cy="147732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uk-UA" sz="2000" b="1" dirty="0"/>
              <a:t>Викладач професійної підготовки, </a:t>
            </a:r>
            <a:endParaRPr lang="en-US" sz="2000" b="1" dirty="0"/>
          </a:p>
          <a:p>
            <a:pPr>
              <a:lnSpc>
                <a:spcPct val="150000"/>
              </a:lnSpc>
            </a:pPr>
            <a:r>
              <a:rPr lang="uk-UA" sz="2000" b="1" dirty="0"/>
              <a:t>майстер виробничого навчання</a:t>
            </a:r>
          </a:p>
          <a:p>
            <a:pPr>
              <a:lnSpc>
                <a:spcPct val="150000"/>
              </a:lnSpc>
            </a:pPr>
            <a:r>
              <a:rPr lang="uk-UA" sz="2000" b="1" dirty="0" err="1"/>
              <a:t>Петришин</a:t>
            </a:r>
            <a:r>
              <a:rPr lang="uk-UA" sz="2000" b="1" dirty="0"/>
              <a:t> Дмитро Олексійович</a:t>
            </a:r>
          </a:p>
        </p:txBody>
      </p:sp>
    </p:spTree>
    <p:extLst>
      <p:ext uri="{BB962C8B-B14F-4D97-AF65-F5344CB8AC3E}">
        <p14:creationId xmlns:p14="http://schemas.microsoft.com/office/powerpoint/2010/main" val="3222667564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188640"/>
            <a:ext cx="8640960" cy="12003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uk-UA" sz="2400" dirty="0"/>
              <a:t>Розроблено та впроваджено довідково-інформаційне середовище для учнів та викладачів училища</a:t>
            </a:r>
            <a:endParaRPr lang="en-US" sz="24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47D3A8-BC7D-44C6-9BC4-D2BBF0E4E5AD}" type="slidenum">
              <a:rPr lang="uk-UA" altLang="uk-UA" smtClean="0">
                <a:solidFill>
                  <a:srgbClr val="FFFFFF"/>
                </a:solidFill>
              </a:rPr>
              <a:pPr>
                <a:defRPr/>
              </a:pPr>
              <a:t>10</a:t>
            </a:fld>
            <a:endParaRPr lang="uk-UA" altLang="uk-UA">
              <a:solidFill>
                <a:srgbClr val="FFFFFF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764" y="1556792"/>
            <a:ext cx="8347610" cy="34794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1839242"/>
            <a:ext cx="8339573" cy="39785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2132856"/>
            <a:ext cx="8439604" cy="367944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93797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188640"/>
            <a:ext cx="8640960" cy="15696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uk-UA" sz="2400" dirty="0"/>
              <a:t>Розроблено та впроваджено програмний комплекс «Магазин - Склад» для проведення практичних занять для учнів професій «Діловод. Адміністратор. Касир» та «Агент з постачання»</a:t>
            </a:r>
            <a:endParaRPr lang="en-US" sz="24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47D3A8-BC7D-44C6-9BC4-D2BBF0E4E5AD}" type="slidenum">
              <a:rPr lang="uk-UA" altLang="uk-UA" smtClean="0">
                <a:solidFill>
                  <a:srgbClr val="FFFFFF"/>
                </a:solidFill>
              </a:rPr>
              <a:pPr>
                <a:defRPr/>
              </a:pPr>
              <a:t>11</a:t>
            </a:fld>
            <a:endParaRPr lang="uk-UA" altLang="uk-UA">
              <a:solidFill>
                <a:srgbClr val="FFFFFF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498" y="1844824"/>
            <a:ext cx="8109942" cy="43273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190" y="2132857"/>
            <a:ext cx="8249282" cy="448504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1061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188640"/>
            <a:ext cx="8640960" cy="15696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uk-UA" sz="2400" dirty="0"/>
              <a:t>Розроблено та впроваджено програмний комплекс «Облік техніки», який призначено для ведення обліку та руху  наявної комп'ютерної та оргтехніки в училищі</a:t>
            </a:r>
            <a:endParaRPr lang="en-US" sz="24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47D3A8-BC7D-44C6-9BC4-D2BBF0E4E5AD}" type="slidenum">
              <a:rPr lang="uk-UA" altLang="uk-UA" smtClean="0">
                <a:solidFill>
                  <a:srgbClr val="FFFFFF"/>
                </a:solidFill>
              </a:rPr>
              <a:pPr>
                <a:defRPr/>
              </a:pPr>
              <a:t>12</a:t>
            </a:fld>
            <a:endParaRPr lang="uk-UA" altLang="uk-UA">
              <a:solidFill>
                <a:srgbClr val="FFFFFF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784" y="1758300"/>
            <a:ext cx="8078648" cy="44164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674" y="1988840"/>
            <a:ext cx="8100782" cy="44164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660" y="2219380"/>
            <a:ext cx="8096749" cy="44164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37534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922781"/>
            <a:ext cx="8206152" cy="42179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51520" y="188640"/>
            <a:ext cx="8640960" cy="14773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uk-UA" dirty="0"/>
              <a:t>Впроваджено та активно використовується віртуальний програмний комплекс на базі сервера училища. На цій платформі працюють віртуальні машини файлового сервера, серверів </a:t>
            </a:r>
            <a:r>
              <a:rPr lang="uk-UA" dirty="0" err="1"/>
              <a:t>вебзастосунків</a:t>
            </a:r>
            <a:r>
              <a:rPr lang="uk-UA" dirty="0"/>
              <a:t>, сервера-терміналів, сервера баз даних та інші. Ці сервіси вже активно використовуються як педагогами, так і учнями училища. </a:t>
            </a:r>
            <a:endParaRPr lang="en-US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47D3A8-BC7D-44C6-9BC4-D2BBF0E4E5AD}" type="slidenum">
              <a:rPr lang="uk-UA" altLang="uk-UA" smtClean="0">
                <a:solidFill>
                  <a:srgbClr val="FFFFFF"/>
                </a:solidFill>
              </a:rPr>
              <a:pPr>
                <a:defRPr/>
              </a:pPr>
              <a:t>13</a:t>
            </a:fld>
            <a:endParaRPr lang="uk-UA" altLang="uk-UA">
              <a:solidFill>
                <a:srgbClr val="FFFFFF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355" y="2080556"/>
            <a:ext cx="7764513" cy="42179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333" y="2204864"/>
            <a:ext cx="7672501" cy="43790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1274" y="2439064"/>
            <a:ext cx="7783563" cy="40331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69430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260648"/>
            <a:ext cx="7488832" cy="95410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/>
              <a:t>ПЕРСПЕКТИВИ ПРОФЕСІЙНОЇ ДІЯЛЬНОСТІ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1124744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AutoNum type="arabicPeriod"/>
            </a:pPr>
            <a:r>
              <a:rPr lang="uk-UA" sz="2400" dirty="0"/>
              <a:t>Продовжити дослідження методичної теми: «Впровадження новітніх інформаційних технологій в навчальний процес».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47D3A8-BC7D-44C6-9BC4-D2BBF0E4E5AD}" type="slidenum">
              <a:rPr lang="uk-UA" altLang="uk-UA" smtClean="0">
                <a:solidFill>
                  <a:srgbClr val="FFFFFF"/>
                </a:solidFill>
              </a:rPr>
              <a:pPr>
                <a:defRPr/>
              </a:pPr>
              <a:t>14</a:t>
            </a:fld>
            <a:endParaRPr lang="uk-UA" altLang="uk-UA">
              <a:solidFill>
                <a:srgbClr val="FFFFFF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2204864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/>
            <a:r>
              <a:rPr lang="uk-UA" sz="2400" dirty="0"/>
              <a:t>2.Удосконалювати базу даних учнів, використовуючи сучасні інструменти та інформаційні засоби.   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3284984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+mj-lt"/>
              <a:buAutoNum type="arabicPeriod" startAt="3"/>
            </a:pPr>
            <a:r>
              <a:rPr lang="uk-UA" sz="2400" dirty="0"/>
              <a:t>Впровадити електронну базу вступників  училища.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4005064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/>
            <a:r>
              <a:rPr lang="uk-UA" sz="2400" dirty="0"/>
              <a:t>4. Впровадити електронний каталог друкованих видань бібліотеки та методичних розробок училища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95536" y="5205393"/>
            <a:ext cx="83529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+mj-lt"/>
              <a:buAutoNum type="arabicPeriod" startAt="5"/>
            </a:pPr>
            <a:r>
              <a:rPr lang="uk-UA" sz="2400" dirty="0"/>
              <a:t>Впровадити систему проведення веб- та </a:t>
            </a:r>
            <a:r>
              <a:rPr lang="uk-UA" sz="2400" dirty="0" err="1"/>
              <a:t>відеоконференцій</a:t>
            </a:r>
            <a:r>
              <a:rPr lang="uk-UA" sz="2400" dirty="0"/>
              <a:t> на базі локального сервера з інтеграцією його в навчальне середовище училища.</a:t>
            </a:r>
          </a:p>
        </p:txBody>
      </p:sp>
    </p:spTree>
    <p:extLst>
      <p:ext uri="{BB962C8B-B14F-4D97-AF65-F5344CB8AC3E}">
        <p14:creationId xmlns:p14="http://schemas.microsoft.com/office/powerpoint/2010/main" val="4063836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9" grpId="0"/>
      <p:bldP spid="8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5"/>
          <p:cNvSpPr>
            <a:spLocks noChangeArrowheads="1"/>
          </p:cNvSpPr>
          <p:nvPr/>
        </p:nvSpPr>
        <p:spPr bwMode="auto">
          <a:xfrm>
            <a:off x="3563888" y="476672"/>
            <a:ext cx="5184576" cy="2259632"/>
          </a:xfrm>
          <a:prstGeom prst="cloudCallout">
            <a:avLst>
              <a:gd name="adj1" fmla="val -24593"/>
              <a:gd name="adj2" fmla="val 159630"/>
            </a:avLst>
          </a:prstGeom>
          <a:solidFill>
            <a:schemeClr val="tx1">
              <a:lumMod val="95000"/>
            </a:schemeClr>
          </a:solidFill>
          <a:ln w="9525">
            <a:solidFill>
              <a:sysClr val="windowText" lastClr="00000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200" u="none" strike="noStrike" kern="0" cap="none" spc="0" normalizeH="0" baseline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+mn-lt"/>
              </a:rPr>
              <a:t>З розвитком сучасних інформаційних технологій зростає прозорість світу</a:t>
            </a:r>
            <a:endParaRPr kumimoji="0" lang="uk-UA" altLang="uk-UA" sz="2200" u="none" strike="noStrike" kern="0" cap="none" spc="0" normalizeH="0" baseline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63594"/>
            <a:ext cx="4032448" cy="271580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8" y="3212976"/>
            <a:ext cx="5760640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uk-UA" sz="2800" b="1" dirty="0"/>
              <a:t>ДЯКУЮ ЗА УВАГУ!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47D3A8-BC7D-44C6-9BC4-D2BBF0E4E5AD}" type="slidenum">
              <a:rPr lang="uk-UA" altLang="uk-UA" smtClean="0">
                <a:solidFill>
                  <a:srgbClr val="FFFFFF"/>
                </a:solidFill>
              </a:rPr>
              <a:pPr>
                <a:defRPr/>
              </a:pPr>
              <a:t>15</a:t>
            </a:fld>
            <a:endParaRPr lang="uk-UA" altLang="uk-U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836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5609" y="179"/>
            <a:ext cx="8424936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/>
              <a:t>Відомості про підвищення кваліфікації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47D3A8-BC7D-44C6-9BC4-D2BBF0E4E5AD}" type="slidenum">
              <a:rPr lang="uk-UA" altLang="uk-UA" smtClean="0">
                <a:solidFill>
                  <a:srgbClr val="FFFFFF"/>
                </a:solidFill>
              </a:rPr>
              <a:pPr>
                <a:defRPr/>
              </a:pPr>
              <a:t>2</a:t>
            </a:fld>
            <a:endParaRPr lang="uk-UA" altLang="uk-UA">
              <a:solidFill>
                <a:srgbClr val="FFFFFF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0547296"/>
              </p:ext>
            </p:extLst>
          </p:nvPr>
        </p:nvGraphicFramePr>
        <p:xfrm>
          <a:off x="107504" y="544012"/>
          <a:ext cx="8928991" cy="6145231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2961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843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80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083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5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Серія, № документа</a:t>
                      </a:r>
                      <a:endParaRPr lang="ru-RU" sz="95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5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Вид документа</a:t>
                      </a:r>
                      <a:endParaRPr lang="ru-RU" sz="95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5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Ким видано, дата</a:t>
                      </a:r>
                      <a:endParaRPr lang="ru-RU" sz="95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5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Тема</a:t>
                      </a:r>
                      <a:endParaRPr lang="ru-RU" sz="95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5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Кількість годин</a:t>
                      </a:r>
                      <a:endParaRPr lang="ru-RU" sz="95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189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ПК</a:t>
                      </a:r>
                      <a:r>
                        <a:rPr lang="en-US" sz="95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9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22771726/00</a:t>
                      </a:r>
                      <a:r>
                        <a:rPr lang="en-US" sz="9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2027</a:t>
                      </a:r>
                      <a:r>
                        <a:rPr lang="ru-RU" sz="9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r>
                        <a:rPr lang="en-US" sz="9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</a:t>
                      </a:r>
                      <a:endParaRPr lang="ru-RU" sz="95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Свідоцтво</a:t>
                      </a:r>
                      <a:endParaRPr lang="ru-RU" sz="95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9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Науково-методичний</a:t>
                      </a:r>
                      <a:r>
                        <a:rPr lang="uk-UA" sz="95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центр професійно-технічної освіти та підвищення кваліфікації інженерно-педагогічних працівників у Хмельницькій області, </a:t>
                      </a:r>
                      <a:r>
                        <a:rPr lang="en-US" sz="95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  <a:r>
                        <a:rPr lang="uk-UA" sz="95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.0</a:t>
                      </a:r>
                      <a:r>
                        <a:rPr lang="en-US" sz="95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r>
                        <a:rPr lang="uk-UA" sz="95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.20</a:t>
                      </a:r>
                      <a:r>
                        <a:rPr lang="en-US" sz="95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</a:t>
                      </a:r>
                      <a:r>
                        <a:rPr lang="uk-UA" sz="95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р.</a:t>
                      </a:r>
                      <a:endParaRPr lang="ru-RU" sz="95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9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Підвищення кваліфікації на посаді викладача</a:t>
                      </a:r>
                      <a:r>
                        <a:rPr lang="uk-UA" sz="95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професійно-теоретичної підготовки, психолого-педагогічна та методична підготовка</a:t>
                      </a:r>
                      <a:endParaRPr lang="ru-RU" sz="95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150</a:t>
                      </a:r>
                      <a:r>
                        <a:rPr lang="en-US" sz="9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uk-UA" sz="9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 </a:t>
                      </a:r>
                      <a:r>
                        <a:rPr lang="uk-UA" sz="95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кр</a:t>
                      </a:r>
                      <a:endParaRPr lang="ru-RU" sz="95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03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ПК</a:t>
                      </a:r>
                      <a:r>
                        <a:rPr lang="en-US" sz="95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9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22771726/002804-20</a:t>
                      </a:r>
                      <a:endParaRPr lang="ru-RU" sz="95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Свідоцтво</a:t>
                      </a:r>
                      <a:endParaRPr lang="ru-RU" sz="95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9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Науково-методичний</a:t>
                      </a:r>
                      <a:r>
                        <a:rPr lang="uk-UA" sz="95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центр професійно-технічної освіти та підвищення кваліфікації інженерно-педагогічних працівників у Хмельницькій області, 2</a:t>
                      </a:r>
                      <a:r>
                        <a:rPr lang="en-US" sz="95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r>
                        <a:rPr lang="uk-UA" sz="95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.0</a:t>
                      </a:r>
                      <a:r>
                        <a:rPr lang="en-US" sz="95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r>
                        <a:rPr lang="uk-UA" sz="95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.2020 р.</a:t>
                      </a:r>
                      <a:endParaRPr lang="ru-RU" sz="95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9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Підвищення кваліфікації на посаді майстра</a:t>
                      </a:r>
                      <a:r>
                        <a:rPr lang="uk-UA" sz="95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виробничого навчання, психолого-педагогічна та методична підготовка</a:t>
                      </a:r>
                      <a:endParaRPr lang="ru-RU" sz="95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5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150</a:t>
                      </a:r>
                      <a:r>
                        <a:rPr lang="en-US" sz="9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uk-UA" sz="9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 </a:t>
                      </a:r>
                      <a:r>
                        <a:rPr lang="uk-UA" sz="95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кр</a:t>
                      </a:r>
                      <a:endParaRPr lang="ru-RU" sz="95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79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ID: 46818</a:t>
                      </a:r>
                      <a:endParaRPr lang="ru-RU" sz="95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Сертифікат</a:t>
                      </a:r>
                      <a:endParaRPr lang="ru-RU" sz="95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T4.EDUCATION,  30.05.2020</a:t>
                      </a:r>
                      <a:endParaRPr lang="ru-RU" sz="95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5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</a:t>
                      </a:r>
                      <a:r>
                        <a:rPr lang="uk-UA" sz="9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uk-UA" sz="95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New</a:t>
                      </a:r>
                      <a:r>
                        <a:rPr lang="uk-UA" sz="9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uk-UA" sz="95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Normal</a:t>
                      </a:r>
                      <a:r>
                        <a:rPr lang="uk-UA" sz="9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uk-UA" sz="95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Education</a:t>
                      </a:r>
                      <a:r>
                        <a:rPr lang="uk-UA" sz="9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uk-UA" sz="95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post</a:t>
                      </a:r>
                      <a:r>
                        <a:rPr lang="uk-UA" sz="9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COVID-19</a:t>
                      </a:r>
                      <a:endParaRPr lang="ru-RU" sz="95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9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3</a:t>
                      </a:r>
                      <a:r>
                        <a:rPr lang="en-US" sz="9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uk-UA" sz="9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0,1 </a:t>
                      </a:r>
                      <a:r>
                        <a:rPr lang="uk-UA" sz="95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кр</a:t>
                      </a:r>
                      <a:endParaRPr lang="ru-RU" sz="95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56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95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Сертифікат</a:t>
                      </a:r>
                      <a:endParaRPr lang="ru-RU" sz="95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ГО “Міцна громада”, 20.10.2020</a:t>
                      </a:r>
                      <a:endParaRPr lang="ru-RU" sz="95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Тренінги у рамках проекту “Цифрова грамотність освітян”</a:t>
                      </a:r>
                      <a:endParaRPr lang="ru-RU" sz="95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22/0,73кр</a:t>
                      </a:r>
                      <a:endParaRPr lang="ru-RU" sz="95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№ 1720</a:t>
                      </a:r>
                      <a:endParaRPr lang="ru-RU" sz="95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Сертифікат</a:t>
                      </a:r>
                      <a:endParaRPr lang="ru-RU" sz="95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EU4Skills</a:t>
                      </a:r>
                      <a:r>
                        <a:rPr lang="uk-UA" sz="9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 30.11.2021</a:t>
                      </a:r>
                      <a:endParaRPr lang="ru-RU" sz="95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Покращення цифрових навичок викладачів та управлінського персоналу закладів </a:t>
                      </a:r>
                      <a:r>
                        <a:rPr lang="uk-UA" sz="95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профтехосвіти</a:t>
                      </a:r>
                      <a:endParaRPr lang="ru-RU" sz="95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  <a:r>
                        <a:rPr lang="en-US" sz="9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uk-UA" sz="9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</a:t>
                      </a:r>
                      <a:r>
                        <a:rPr lang="uk-UA" sz="95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кр</a:t>
                      </a:r>
                      <a:endParaRPr lang="ru-RU" sz="95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46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№2021-2494</a:t>
                      </a:r>
                      <a:endParaRPr lang="ru-RU" sz="95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9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Сертифікат</a:t>
                      </a:r>
                      <a:endParaRPr lang="ru-RU" sz="95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ТОВ «Навчальний центр </a:t>
                      </a:r>
                      <a:r>
                        <a:rPr lang="uk-UA" sz="95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стімтрейн</a:t>
                      </a:r>
                      <a:r>
                        <a:rPr lang="uk-UA" sz="9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», 19.11.2021</a:t>
                      </a:r>
                      <a:endParaRPr lang="ru-RU" sz="95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Семінар-практикум, Ключові особливості впровадження </a:t>
                      </a:r>
                      <a:r>
                        <a:rPr lang="en-US" sz="9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STEM</a:t>
                      </a:r>
                      <a:r>
                        <a:rPr lang="uk-UA" sz="95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-освіти</a:t>
                      </a:r>
                      <a:endParaRPr lang="ru-RU" sz="95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9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5/0,14 </a:t>
                      </a:r>
                      <a:r>
                        <a:rPr lang="uk-UA" sz="95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кр</a:t>
                      </a:r>
                      <a:endParaRPr lang="ru-RU" sz="95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577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95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Сертифікат</a:t>
                      </a:r>
                      <a:endParaRPr lang="ru-RU" sz="95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Національна академія педагогічних наук України, Інститут професійно-технічної освіти, 24.11.2021</a:t>
                      </a:r>
                      <a:endParaRPr lang="ru-RU" sz="95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Тренінг “</a:t>
                      </a:r>
                      <a:r>
                        <a:rPr lang="uk-UA" sz="95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Ресурність</a:t>
                      </a:r>
                      <a:r>
                        <a:rPr lang="uk-UA" sz="9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 самореалізація особистості”</a:t>
                      </a:r>
                      <a:endParaRPr lang="ru-RU" sz="95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4/0,13 </a:t>
                      </a:r>
                      <a:r>
                        <a:rPr lang="uk-UA" sz="95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кр</a:t>
                      </a:r>
                      <a:endParaRPr lang="ru-RU" sz="95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084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№0777</a:t>
                      </a:r>
                      <a:r>
                        <a:rPr lang="en-US" sz="9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uk-UA" sz="9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22</a:t>
                      </a:r>
                      <a:endParaRPr lang="ru-RU" sz="95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9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Сертифікат</a:t>
                      </a:r>
                      <a:endParaRPr lang="ru-RU" sz="95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Хмельницький</a:t>
                      </a:r>
                      <a:r>
                        <a:rPr lang="uk-UA" sz="95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 інститут МАУП, 20.05.2022 р.</a:t>
                      </a:r>
                      <a:endParaRPr lang="ru-RU" sz="95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Науково-практичний семінар «Інноваційні технології</a:t>
                      </a:r>
                      <a:r>
                        <a:rPr lang="uk-UA" sz="95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 як основа професійного становлення особистості</a:t>
                      </a:r>
                      <a:r>
                        <a:rPr lang="uk-UA" sz="9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»</a:t>
                      </a:r>
                      <a:endParaRPr lang="ru-RU" sz="95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r>
                        <a:rPr lang="en-US" sz="9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uk-UA" sz="9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0,2 </a:t>
                      </a:r>
                      <a:r>
                        <a:rPr lang="uk-UA" sz="95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кр</a:t>
                      </a:r>
                      <a:endParaRPr lang="ru-RU" sz="95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0164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№GDTfE-BКЗ-00639</a:t>
                      </a:r>
                      <a:endParaRPr lang="ru-RU" sz="95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Сертифікат</a:t>
                      </a:r>
                      <a:endParaRPr lang="ru-RU" sz="95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ТОВ “Академія цифрового розвитку”, 16.10.2022 р.</a:t>
                      </a:r>
                      <a:endParaRPr lang="ru-RU" sz="95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5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Вебінар</a:t>
                      </a:r>
                      <a:r>
                        <a:rPr lang="uk-UA" sz="9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для керівників закладів дошкільної, загальної середньої, позашкільної, Професійної (професійно-технічної), фахової </a:t>
                      </a:r>
                      <a:r>
                        <a:rPr lang="uk-UA" sz="95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передвищої</a:t>
                      </a:r>
                      <a:r>
                        <a:rPr lang="uk-UA" sz="9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та вищої освіти “Цифрові інструменти </a:t>
                      </a:r>
                      <a:r>
                        <a:rPr lang="uk-UA" sz="95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Google</a:t>
                      </a:r>
                      <a:r>
                        <a:rPr lang="uk-UA" sz="9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для освіти”</a:t>
                      </a:r>
                      <a:endParaRPr lang="ru-RU" sz="95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2/0,07 </a:t>
                      </a:r>
                      <a:r>
                        <a:rPr lang="uk-UA" sz="95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кр</a:t>
                      </a:r>
                      <a:endParaRPr lang="ru-RU" sz="95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0164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№GDTfE-03-Б-04742</a:t>
                      </a:r>
                      <a:endParaRPr lang="ru-RU" sz="95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Сертифікат</a:t>
                      </a:r>
                      <a:endParaRPr lang="ru-RU" sz="95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ТОВ “Академія цифрового розвитку”, 16.10.2022 р.</a:t>
                      </a:r>
                      <a:endParaRPr lang="ru-RU" sz="95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Цифрові інструменти </a:t>
                      </a:r>
                      <a:r>
                        <a:rPr lang="uk-UA" sz="95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Google</a:t>
                      </a:r>
                      <a:r>
                        <a:rPr lang="uk-UA" sz="9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для освіти, базовий рівень</a:t>
                      </a:r>
                      <a:endParaRPr lang="ru-RU" sz="95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  <a:r>
                        <a:rPr lang="en-US" sz="9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uk-UA" sz="9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</a:t>
                      </a:r>
                      <a:r>
                        <a:rPr lang="uk-UA" sz="95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кр</a:t>
                      </a:r>
                      <a:endParaRPr lang="ru-RU" sz="95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8894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5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№GDTfE-03-C-00902</a:t>
                      </a:r>
                      <a:endParaRPr lang="ru-RU" sz="95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5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Сертифікат</a:t>
                      </a:r>
                      <a:endParaRPr lang="ru-RU" sz="95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ТОВ “Академія цифрового розвитку”, 23.10.2022 р.</a:t>
                      </a:r>
                      <a:endParaRPr lang="ru-RU" sz="95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Цифрові інструменти </a:t>
                      </a:r>
                      <a:r>
                        <a:rPr lang="uk-UA" sz="95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Google</a:t>
                      </a:r>
                      <a:r>
                        <a:rPr lang="uk-UA" sz="9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для освіти, середній рівень</a:t>
                      </a:r>
                      <a:endParaRPr lang="ru-RU" sz="95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15/0,5 </a:t>
                      </a:r>
                      <a:r>
                        <a:rPr lang="uk-UA" sz="95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кр</a:t>
                      </a:r>
                      <a:endParaRPr lang="ru-RU" sz="95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4825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5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№GDTfE-03-П-00645</a:t>
                      </a:r>
                      <a:endParaRPr lang="ru-RU" sz="95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5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Сертифікат</a:t>
                      </a:r>
                      <a:endParaRPr lang="ru-RU" sz="95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ТОВ “Академія цифрового розвитку”, 30.10.2022 р.</a:t>
                      </a:r>
                      <a:endParaRPr lang="ru-RU" sz="95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Цифрові інструменти </a:t>
                      </a:r>
                      <a:r>
                        <a:rPr lang="uk-UA" sz="95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Google</a:t>
                      </a:r>
                      <a:r>
                        <a:rPr lang="uk-UA" sz="9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для освіти, поглиблений рівень</a:t>
                      </a:r>
                      <a:endParaRPr lang="ru-RU" sz="95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15/0,5 </a:t>
                      </a:r>
                      <a:r>
                        <a:rPr lang="uk-UA" sz="95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кр</a:t>
                      </a:r>
                      <a:endParaRPr lang="ru-RU" sz="95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14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№1090</a:t>
                      </a:r>
                      <a:r>
                        <a:rPr lang="en-US" sz="9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uk-UA" sz="9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23</a:t>
                      </a:r>
                      <a:endParaRPr lang="ru-RU" sz="95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9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Сертифікат</a:t>
                      </a:r>
                      <a:endParaRPr lang="ru-RU" sz="95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Хмельницький</a:t>
                      </a:r>
                      <a:r>
                        <a:rPr lang="uk-UA" sz="95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 інститут МАУП, 26.05.2023 р.</a:t>
                      </a:r>
                      <a:endParaRPr lang="ru-RU" sz="95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Науково-практичний семінар «Інноваційні технології</a:t>
                      </a:r>
                      <a:r>
                        <a:rPr lang="uk-UA" sz="95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 як основа професійного становлення особистості</a:t>
                      </a:r>
                      <a:r>
                        <a:rPr lang="uk-UA" sz="9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»</a:t>
                      </a:r>
                      <a:endParaRPr lang="ru-RU" sz="95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r>
                        <a:rPr lang="en-US" sz="9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uk-UA" sz="9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0,3 </a:t>
                      </a:r>
                      <a:r>
                        <a:rPr lang="uk-UA" sz="95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кр</a:t>
                      </a:r>
                      <a:endParaRPr lang="ru-RU" sz="95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624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5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9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Сертифікат</a:t>
                      </a:r>
                      <a:endParaRPr lang="ru-RU" sz="95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Департамент</a:t>
                      </a:r>
                      <a:r>
                        <a:rPr lang="uk-UA" sz="95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  освіти та науки Хмельницької обласної державної адміністрації, Хмельницький обласний центр науково0технічної творчості учнівської молоді</a:t>
                      </a:r>
                      <a:endParaRPr lang="ru-RU" sz="95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Обласний семінар-практикум</a:t>
                      </a:r>
                      <a:r>
                        <a:rPr lang="uk-UA" sz="95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 «Інноваційні засоби та форми організації навчального процесу в умовах розвитку </a:t>
                      </a:r>
                      <a:r>
                        <a:rPr lang="en-US" sz="95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STEM</a:t>
                      </a:r>
                      <a:r>
                        <a:rPr lang="uk-UA" sz="95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-освіти»</a:t>
                      </a:r>
                      <a:endParaRPr lang="ru-RU" sz="95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9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4/0,13 </a:t>
                      </a:r>
                      <a:r>
                        <a:rPr lang="uk-UA" sz="95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кр</a:t>
                      </a:r>
                      <a:endParaRPr lang="ru-RU" sz="95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624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5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95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Сертифікат</a:t>
                      </a:r>
                      <a:endParaRPr kumimoji="0" lang="ru-RU" sz="9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5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Екодія</a:t>
                      </a:r>
                      <a:r>
                        <a:rPr kumimoji="0" lang="ru-RU" sz="95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kumimoji="0" lang="ru-RU" sz="95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Екоклуб</a:t>
                      </a:r>
                      <a:r>
                        <a:rPr kumimoji="0" lang="ru-RU" sz="95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kumimoji="0" lang="ru-RU" sz="95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Хмельницький</a:t>
                      </a:r>
                      <a:r>
                        <a:rPr kumimoji="0" lang="ru-RU" sz="95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ru-RU" sz="95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енергетичний</a:t>
                      </a:r>
                      <a:r>
                        <a:rPr kumimoji="0" lang="ru-RU" sz="95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кластер, 18.11.2023 р.</a:t>
                      </a:r>
                      <a:endParaRPr lang="ru-RU" sz="95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Навчальний курс про сонячну енергетику. Монтаж та експлуатація сонячних електростанцій</a:t>
                      </a:r>
                      <a:endParaRPr lang="ru-RU" sz="95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r>
                        <a:rPr lang="en-US" sz="9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uk-UA" sz="9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0,1 </a:t>
                      </a:r>
                      <a:r>
                        <a:rPr lang="uk-UA" sz="95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кр</a:t>
                      </a:r>
                      <a:endParaRPr lang="ru-RU" sz="95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7307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</a:rPr>
                        <a:t>ХМ02071234 </a:t>
                      </a:r>
                      <a:r>
                        <a:rPr lang="en-US" sz="9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</a:rPr>
                        <a:t>/</a:t>
                      </a:r>
                      <a:r>
                        <a:rPr lang="uk-UA" sz="9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</a:rPr>
                        <a:t> 23сп-515</a:t>
                      </a:r>
                      <a:endParaRPr lang="ru-RU" sz="95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95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Сертифікат</a:t>
                      </a:r>
                      <a:endParaRPr kumimoji="0" lang="ru-RU" sz="9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</a:rPr>
                        <a:t>Хмельницький</a:t>
                      </a:r>
                      <a:r>
                        <a:rPr lang="uk-UA" sz="95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</a:rPr>
                        <a:t> національний університет, Центр післядипломної освіти, 18.12.2023 р.</a:t>
                      </a:r>
                      <a:endParaRPr lang="ru-RU" sz="95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</a:rPr>
                        <a:t>Тренінг професійної успішності</a:t>
                      </a:r>
                      <a:endParaRPr lang="ru-RU" sz="95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9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  <a:r>
                        <a:rPr lang="en-US" sz="9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uk-UA" sz="9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</a:t>
                      </a:r>
                      <a:r>
                        <a:rPr lang="uk-UA" sz="95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кр</a:t>
                      </a:r>
                      <a:endParaRPr lang="ru-RU" sz="95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063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260648"/>
            <a:ext cx="2232248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uk-UA" sz="2400" b="1" dirty="0"/>
              <a:t>На уроках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710694"/>
            <a:ext cx="8352928" cy="16796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uk-UA" sz="2400" dirty="0"/>
              <a:t>Проведення уроків теоретичного та виробничого навчання у групах з професії “Оператор з обробки інформації та програмного забезпечення”</a:t>
            </a:r>
            <a:endParaRPr lang="uk-UA" sz="2400" b="1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47D3A8-BC7D-44C6-9BC4-D2BBF0E4E5AD}" type="slidenum">
              <a:rPr lang="uk-UA" altLang="uk-UA" smtClean="0">
                <a:solidFill>
                  <a:srgbClr val="FFFFFF"/>
                </a:solidFill>
              </a:rPr>
              <a:pPr>
                <a:defRPr/>
              </a:pPr>
              <a:t>3</a:t>
            </a:fld>
            <a:endParaRPr lang="uk-UA" altLang="uk-UA">
              <a:solidFill>
                <a:srgbClr val="FFFFFF"/>
              </a:solidFill>
            </a:endParaRPr>
          </a:p>
        </p:txBody>
      </p:sp>
      <p:pic>
        <p:nvPicPr>
          <p:cNvPr id="6" name="Рисунок 5" descr="km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3" y="2520280"/>
            <a:ext cx="2376264" cy="17821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 descr="km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2534781"/>
            <a:ext cx="2376264" cy="17821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531440"/>
            <a:ext cx="2361384" cy="17710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347" y="4446938"/>
            <a:ext cx="2590800" cy="19431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623" y="4443597"/>
            <a:ext cx="2617681" cy="196326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63836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1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2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3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40"/>
                            </p:stCondLst>
                            <p:childTnLst>
                              <p:par>
                                <p:cTn id="2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260648"/>
            <a:ext cx="2232248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uk-UA" sz="2400" b="1" dirty="0"/>
              <a:t>На уроках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548680"/>
            <a:ext cx="8352928" cy="17543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uk-UA" sz="2400" dirty="0"/>
              <a:t>Захист результатів </a:t>
            </a:r>
            <a:r>
              <a:rPr lang="uk-UA" sz="2400" dirty="0" err="1"/>
              <a:t>проєктної</a:t>
            </a:r>
            <a:r>
              <a:rPr lang="uk-UA" sz="2400" dirty="0"/>
              <a:t> діяльності учнів професії “Оператор з обробки інформації та програмного забезпечення” на </a:t>
            </a:r>
            <a:r>
              <a:rPr lang="uk-UA" sz="2400" dirty="0" err="1"/>
              <a:t>уроках</a:t>
            </a:r>
            <a:endParaRPr lang="uk-UA" sz="2400" b="1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47D3A8-BC7D-44C6-9BC4-D2BBF0E4E5AD}" type="slidenum">
              <a:rPr lang="uk-UA" altLang="uk-UA" smtClean="0">
                <a:solidFill>
                  <a:srgbClr val="FFFFFF"/>
                </a:solidFill>
              </a:rPr>
              <a:pPr>
                <a:defRPr/>
              </a:pPr>
              <a:t>4</a:t>
            </a:fld>
            <a:endParaRPr lang="uk-UA" altLang="uk-UA">
              <a:solidFill>
                <a:srgbClr val="FFFFFF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3" y="2348880"/>
            <a:ext cx="4937299" cy="37029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420888"/>
            <a:ext cx="4880059" cy="36123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318" y="2557874"/>
            <a:ext cx="4809906" cy="36074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179" y="2636912"/>
            <a:ext cx="4914101" cy="36855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708920"/>
            <a:ext cx="4868373" cy="365127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920" y="2847746"/>
            <a:ext cx="4903464" cy="36775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74148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5536" y="710694"/>
            <a:ext cx="8352928" cy="11256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uk-UA" sz="2400" dirty="0"/>
              <a:t>Професійний </a:t>
            </a:r>
            <a:r>
              <a:rPr lang="uk-UA" sz="2400" dirty="0" err="1"/>
              <a:t>“квест”</a:t>
            </a:r>
            <a:r>
              <a:rPr lang="uk-UA" sz="2400" dirty="0"/>
              <a:t> в рамках тижня професій серед учнів училища</a:t>
            </a:r>
            <a:endParaRPr lang="uk-UA" sz="2400" b="1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47D3A8-BC7D-44C6-9BC4-D2BBF0E4E5AD}" type="slidenum">
              <a:rPr lang="uk-UA" altLang="uk-UA" smtClean="0">
                <a:solidFill>
                  <a:srgbClr val="FFFFFF"/>
                </a:solidFill>
              </a:rPr>
              <a:pPr>
                <a:defRPr/>
              </a:pPr>
              <a:t>5</a:t>
            </a:fld>
            <a:endParaRPr lang="uk-UA" altLang="uk-UA">
              <a:solidFill>
                <a:srgbClr val="FFFFFF"/>
              </a:solidFill>
            </a:endParaRPr>
          </a:p>
        </p:txBody>
      </p:sp>
      <p:pic>
        <p:nvPicPr>
          <p:cNvPr id="6" name="Рисунок 5" descr="ques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204864"/>
            <a:ext cx="3792000" cy="2844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 descr="quest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12448" y="2204864"/>
            <a:ext cx="3792000" cy="2844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5536" y="125424"/>
            <a:ext cx="7272808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uk-UA" sz="2400" b="1" dirty="0"/>
              <a:t>Позаурочна діяльність</a:t>
            </a:r>
          </a:p>
        </p:txBody>
      </p:sp>
    </p:spTree>
    <p:extLst>
      <p:ext uri="{BB962C8B-B14F-4D97-AF65-F5344CB8AC3E}">
        <p14:creationId xmlns:p14="http://schemas.microsoft.com/office/powerpoint/2010/main" val="4063836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5536" y="710694"/>
            <a:ext cx="8352928" cy="23083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uk-UA" sz="2400" dirty="0"/>
              <a:t>Щорічно проводяться виховні години з учнями училища за темою </a:t>
            </a:r>
            <a:r>
              <a:rPr lang="uk-UA" sz="2400" b="1" dirty="0"/>
              <a:t>«Безпечний інтернет і соціальні мережі. Комп'ютерна залежність:</a:t>
            </a:r>
            <a:br>
              <a:rPr lang="uk-UA" sz="2400" b="1" dirty="0"/>
            </a:br>
            <a:r>
              <a:rPr lang="uk-UA" sz="2400" b="1" dirty="0"/>
              <a:t>проблеми сучасної молоді»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5536" y="125424"/>
            <a:ext cx="7272808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uk-UA" sz="2400" b="1" dirty="0"/>
              <a:t>Позаурочна діяльність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47D3A8-BC7D-44C6-9BC4-D2BBF0E4E5AD}" type="slidenum">
              <a:rPr lang="uk-UA" altLang="uk-UA" smtClean="0">
                <a:solidFill>
                  <a:srgbClr val="FFFFFF"/>
                </a:solidFill>
              </a:rPr>
              <a:pPr>
                <a:defRPr/>
              </a:pPr>
              <a:t>6</a:t>
            </a:fld>
            <a:endParaRPr lang="uk-UA" altLang="uk-UA">
              <a:solidFill>
                <a:srgbClr val="FFFFFF"/>
              </a:solidFill>
            </a:endParaRPr>
          </a:p>
        </p:txBody>
      </p:sp>
      <p:pic>
        <p:nvPicPr>
          <p:cNvPr id="8" name="Рисунок 7" descr="vg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3717032"/>
            <a:ext cx="3456384" cy="25922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Рисунок 8" descr="vg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1268760"/>
            <a:ext cx="5904656" cy="44284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Рисунок 12" descr="vg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3" y="1268760"/>
            <a:ext cx="5952661" cy="44644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Рисунок 9" descr="vg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3789040"/>
            <a:ext cx="3456384" cy="25922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Рисунок 13" descr="vg0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35661" y="1275931"/>
            <a:ext cx="5976664" cy="44824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Рисунок 10" descr="vg0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0072" y="3645024"/>
            <a:ext cx="3456384" cy="25922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63836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400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7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116632"/>
            <a:ext cx="6696744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uk-UA" sz="2400" b="1" dirty="0"/>
              <a:t>НАУКОВО-МЕТОДИЧНА РОБОТА Розроблення освітнього контенту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44555" y="1196752"/>
            <a:ext cx="842493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dirty="0"/>
              <a:t>Комплексно-методичне забезпечення з модулів «</a:t>
            </a:r>
            <a:r>
              <a:rPr lang="ru-RU" dirty="0" err="1"/>
              <a:t>Конфігурування</a:t>
            </a:r>
            <a:r>
              <a:rPr lang="ru-RU" dirty="0"/>
              <a:t>, ремонт, </a:t>
            </a:r>
            <a:r>
              <a:rPr lang="ru-RU" dirty="0" err="1"/>
              <a:t>модернізація</a:t>
            </a:r>
            <a:r>
              <a:rPr lang="ru-RU" dirty="0"/>
              <a:t> ПК, </a:t>
            </a:r>
            <a:r>
              <a:rPr lang="ru-RU" dirty="0" err="1"/>
              <a:t>налагодження</a:t>
            </a:r>
            <a:r>
              <a:rPr lang="ru-RU" dirty="0"/>
              <a:t> </a:t>
            </a:r>
            <a:r>
              <a:rPr lang="ru-RU" dirty="0" err="1"/>
              <a:t>периферійних</a:t>
            </a:r>
            <a:r>
              <a:rPr lang="ru-RU" dirty="0"/>
              <a:t> </a:t>
            </a:r>
            <a:r>
              <a:rPr lang="ru-RU" dirty="0" err="1"/>
              <a:t>пристроїв</a:t>
            </a:r>
            <a:r>
              <a:rPr lang="uk-UA" dirty="0"/>
              <a:t>», «Налагодження програмного забезпечення», «</a:t>
            </a:r>
            <a:r>
              <a:rPr lang="ru-RU" dirty="0" err="1"/>
              <a:t>Підготовка</a:t>
            </a:r>
            <a:r>
              <a:rPr lang="ru-RU" dirty="0"/>
              <a:t> та </a:t>
            </a:r>
            <a:r>
              <a:rPr lang="ru-RU" dirty="0" err="1"/>
              <a:t>розміщення</a:t>
            </a:r>
            <a:r>
              <a:rPr lang="ru-RU" dirty="0"/>
              <a:t> </a:t>
            </a:r>
            <a:r>
              <a:rPr lang="ru-RU" dirty="0" err="1"/>
              <a:t>матеріалів</a:t>
            </a:r>
            <a:r>
              <a:rPr lang="ru-RU" dirty="0"/>
              <a:t> в </a:t>
            </a:r>
            <a:r>
              <a:rPr lang="ru-RU" dirty="0" err="1"/>
              <a:t>Інтернет</a:t>
            </a:r>
            <a:r>
              <a:rPr lang="ru-RU" dirty="0"/>
              <a:t> </a:t>
            </a:r>
            <a:r>
              <a:rPr lang="ru-RU" dirty="0" err="1"/>
              <a:t>мережі</a:t>
            </a:r>
            <a:r>
              <a:rPr lang="uk-UA" dirty="0"/>
              <a:t>».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dirty="0"/>
              <a:t>Комплекс лабораторно-практичних робіт та інструкції до їх виконання з модулів «</a:t>
            </a:r>
            <a:r>
              <a:rPr lang="ru-RU" dirty="0" err="1"/>
              <a:t>Конфігурування</a:t>
            </a:r>
            <a:r>
              <a:rPr lang="ru-RU" dirty="0"/>
              <a:t>, ремонт, </a:t>
            </a:r>
            <a:r>
              <a:rPr lang="ru-RU" dirty="0" err="1"/>
              <a:t>модернізація</a:t>
            </a:r>
            <a:r>
              <a:rPr lang="ru-RU" dirty="0"/>
              <a:t> ПК, </a:t>
            </a:r>
            <a:r>
              <a:rPr lang="ru-RU" dirty="0" err="1"/>
              <a:t>налагодження</a:t>
            </a:r>
            <a:r>
              <a:rPr lang="ru-RU" dirty="0"/>
              <a:t> </a:t>
            </a:r>
            <a:r>
              <a:rPr lang="ru-RU" dirty="0" err="1"/>
              <a:t>периферійних</a:t>
            </a:r>
            <a:r>
              <a:rPr lang="ru-RU" dirty="0"/>
              <a:t> </a:t>
            </a:r>
            <a:r>
              <a:rPr lang="ru-RU" dirty="0" err="1"/>
              <a:t>пристроїв</a:t>
            </a:r>
            <a:r>
              <a:rPr lang="uk-UA" dirty="0"/>
              <a:t>», «Налагодження програмного забезпечення», «</a:t>
            </a:r>
            <a:r>
              <a:rPr lang="ru-RU" dirty="0" err="1"/>
              <a:t>Підготовка</a:t>
            </a:r>
            <a:r>
              <a:rPr lang="ru-RU" dirty="0"/>
              <a:t> та </a:t>
            </a:r>
            <a:r>
              <a:rPr lang="ru-RU" dirty="0" err="1"/>
              <a:t>розміщення</a:t>
            </a:r>
            <a:r>
              <a:rPr lang="ru-RU" dirty="0"/>
              <a:t> </a:t>
            </a:r>
            <a:r>
              <a:rPr lang="ru-RU" dirty="0" err="1"/>
              <a:t>матеріалів</a:t>
            </a:r>
            <a:r>
              <a:rPr lang="ru-RU" dirty="0"/>
              <a:t> в </a:t>
            </a:r>
            <a:r>
              <a:rPr lang="ru-RU" dirty="0" err="1"/>
              <a:t>інтернет-мережі</a:t>
            </a:r>
            <a:r>
              <a:rPr lang="uk-UA" dirty="0"/>
              <a:t>».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dirty="0"/>
              <a:t>Методичні рекомендації до вивчення модулів «</a:t>
            </a:r>
            <a:r>
              <a:rPr lang="ru-RU" dirty="0" err="1"/>
              <a:t>Конфігурування</a:t>
            </a:r>
            <a:r>
              <a:rPr lang="ru-RU" dirty="0"/>
              <a:t>, ремонт, </a:t>
            </a:r>
            <a:r>
              <a:rPr lang="ru-RU" dirty="0" err="1"/>
              <a:t>модернізація</a:t>
            </a:r>
            <a:r>
              <a:rPr lang="ru-RU" dirty="0"/>
              <a:t> ПК, </a:t>
            </a:r>
            <a:r>
              <a:rPr lang="ru-RU" dirty="0" err="1"/>
              <a:t>налагодження</a:t>
            </a:r>
            <a:r>
              <a:rPr lang="ru-RU" dirty="0"/>
              <a:t> </a:t>
            </a:r>
            <a:r>
              <a:rPr lang="ru-RU" dirty="0" err="1"/>
              <a:t>периферійних</a:t>
            </a:r>
            <a:r>
              <a:rPr lang="ru-RU" dirty="0"/>
              <a:t> </a:t>
            </a:r>
            <a:r>
              <a:rPr lang="ru-RU" dirty="0" err="1"/>
              <a:t>пристроїв</a:t>
            </a:r>
            <a:r>
              <a:rPr lang="uk-UA" dirty="0"/>
              <a:t>», «Налагодження програмного забезпечення», «</a:t>
            </a:r>
            <a:r>
              <a:rPr lang="ru-RU" dirty="0" err="1"/>
              <a:t>Підготовка</a:t>
            </a:r>
            <a:r>
              <a:rPr lang="ru-RU" dirty="0"/>
              <a:t> та </a:t>
            </a:r>
            <a:r>
              <a:rPr lang="ru-RU" dirty="0" err="1"/>
              <a:t>розміщення</a:t>
            </a:r>
            <a:r>
              <a:rPr lang="ru-RU" dirty="0"/>
              <a:t> </a:t>
            </a:r>
            <a:r>
              <a:rPr lang="ru-RU" dirty="0" err="1"/>
              <a:t>матеріалів</a:t>
            </a:r>
            <a:r>
              <a:rPr lang="ru-RU" dirty="0"/>
              <a:t> в </a:t>
            </a:r>
            <a:r>
              <a:rPr lang="ru-RU" dirty="0" err="1"/>
              <a:t>інтернет-мережі</a:t>
            </a:r>
            <a:r>
              <a:rPr lang="uk-UA" dirty="0"/>
              <a:t>».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dirty="0"/>
              <a:t>Комплект інструкційних карт з виробничого навчання.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47D3A8-BC7D-44C6-9BC4-D2BBF0E4E5AD}" type="slidenum">
              <a:rPr lang="uk-UA" altLang="uk-UA" smtClean="0">
                <a:solidFill>
                  <a:srgbClr val="FFFFFF"/>
                </a:solidFill>
              </a:rPr>
              <a:pPr>
                <a:defRPr/>
              </a:pPr>
              <a:t>7</a:t>
            </a:fld>
            <a:endParaRPr lang="uk-UA" altLang="uk-U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836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7544" y="260648"/>
            <a:ext cx="6768752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uk-UA" sz="2400" b="1" dirty="0"/>
              <a:t>Підготовка публікацій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3171577"/>
              </p:ext>
            </p:extLst>
          </p:nvPr>
        </p:nvGraphicFramePr>
        <p:xfrm>
          <a:off x="251519" y="908720"/>
          <a:ext cx="8640962" cy="5363304"/>
        </p:xfrm>
        <a:graphic>
          <a:graphicData uri="http://schemas.openxmlformats.org/drawingml/2006/table">
            <a:tbl>
              <a:tblPr>
                <a:gradFill rotWithShape="1">
                  <a:gsLst>
                    <a:gs pos="0">
                      <a:srgbClr val="4BACC6">
                        <a:tint val="50000"/>
                        <a:satMod val="300000"/>
                      </a:srgbClr>
                    </a:gs>
                    <a:gs pos="35000">
                      <a:srgbClr val="4BACC6">
                        <a:tint val="37000"/>
                        <a:satMod val="300000"/>
                      </a:srgbClr>
                    </a:gs>
                    <a:gs pos="100000">
                      <a:srgbClr val="4BACC6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7524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44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740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920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</a:rPr>
                        <a:t>Назва статті</a:t>
                      </a:r>
                      <a:endParaRPr lang="ru-RU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Calibri"/>
                        </a:rPr>
                        <a:t>Дата </a:t>
                      </a:r>
                      <a:r>
                        <a:rPr lang="ru-RU" sz="14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Calibri"/>
                        </a:rPr>
                        <a:t>публікації</a:t>
                      </a:r>
                      <a:endParaRPr lang="ru-RU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</a:rPr>
                        <a:t>Назва видання</a:t>
                      </a:r>
                      <a:endParaRPr lang="ru-RU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84176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ru-RU" sz="14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Хмарні</a:t>
                      </a:r>
                      <a:r>
                        <a:rPr lang="ru-RU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технології</a:t>
                      </a:r>
                      <a:r>
                        <a:rPr lang="ru-RU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 в </a:t>
                      </a:r>
                      <a:r>
                        <a:rPr lang="ru-RU" sz="14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навчальному</a:t>
                      </a:r>
                      <a:r>
                        <a:rPr lang="ru-RU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процесі</a:t>
                      </a:r>
                      <a:r>
                        <a:rPr lang="ru-RU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:  </a:t>
                      </a:r>
                      <a:r>
                        <a:rPr lang="ru-RU" sz="14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прерогативи</a:t>
                      </a:r>
                      <a:r>
                        <a:rPr lang="ru-RU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використання</a:t>
                      </a:r>
                      <a:endParaRPr lang="ru-RU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Calibri"/>
                        </a:rPr>
                        <a:t>Травень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Calibri"/>
                        </a:rPr>
                        <a:t>2019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Calibri"/>
                        </a:rPr>
                        <a:t>ХМЕЛЬНИЦЬКИЙ ІНСТИТУТ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Calibri"/>
                        </a:rPr>
                        <a:t>“</a:t>
                      </a:r>
                      <a:r>
                        <a:rPr lang="ru-RU" sz="14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Calibri"/>
                        </a:rPr>
                        <a:t>Міжрегіональна</a:t>
                      </a:r>
                      <a:r>
                        <a:rPr lang="ru-RU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Calibri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Calibri"/>
                        </a:rPr>
                        <a:t>Академія</a:t>
                      </a:r>
                      <a:r>
                        <a:rPr lang="ru-RU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Calibri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Calibri"/>
                        </a:rPr>
                        <a:t>управління</a:t>
                      </a:r>
                      <a:r>
                        <a:rPr lang="ru-RU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Calibri"/>
                        </a:rPr>
                        <a:t> персоналом”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Calibri"/>
                        </a:rPr>
                        <a:t>ЗБІРНИК НАУКОВИХ ПРАЦЬ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Calibri"/>
                        </a:rPr>
                        <a:t>«ІННОВАЦІЙНІ ТЕХНОЛОГІЇ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Calibri"/>
                        </a:rPr>
                        <a:t>ХХІ СТОЛІТТЯ»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Calibri"/>
                        </a:rPr>
                        <a:t>Випуск</a:t>
                      </a:r>
                      <a:r>
                        <a:rPr lang="ru-RU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Calibri"/>
                        </a:rPr>
                        <a:t> 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062918"/>
                  </a:ext>
                </a:extLst>
              </a:tr>
              <a:tr h="790513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ru-RU" sz="14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Інновації</a:t>
                      </a:r>
                      <a:r>
                        <a:rPr lang="ru-RU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 при </a:t>
                      </a:r>
                      <a:r>
                        <a:rPr lang="ru-RU" sz="14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проведенні</a:t>
                      </a:r>
                      <a:r>
                        <a:rPr lang="ru-RU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 модульного контролю </a:t>
                      </a:r>
                      <a:r>
                        <a:rPr lang="ru-RU" sz="14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навчальних</a:t>
                      </a:r>
                      <a:r>
                        <a:rPr lang="ru-RU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досягнень</a:t>
                      </a:r>
                      <a:r>
                        <a:rPr lang="ru-RU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студентів</a:t>
                      </a:r>
                      <a:r>
                        <a:rPr lang="ru-RU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 в </a:t>
                      </a:r>
                      <a:r>
                        <a:rPr lang="ru-RU" sz="14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умовах</a:t>
                      </a:r>
                      <a:r>
                        <a:rPr lang="ru-RU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дистанційного</a:t>
                      </a:r>
                      <a:r>
                        <a:rPr lang="ru-RU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навчання</a:t>
                      </a:r>
                      <a:endParaRPr lang="ru-RU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Calibri"/>
                        </a:rPr>
                        <a:t>Травень</a:t>
                      </a:r>
                      <a:endParaRPr lang="ru-RU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Calibri"/>
                        </a:rPr>
                        <a:t>2020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Calibri"/>
                        </a:rPr>
                        <a:t>ХМЕЛЬНИЦЬКИЙ ІНСТИТУТ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Calibri"/>
                        </a:rPr>
                        <a:t>“</a:t>
                      </a:r>
                      <a:r>
                        <a:rPr lang="ru-RU" sz="14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Calibri"/>
                        </a:rPr>
                        <a:t>Міжрегіональна</a:t>
                      </a:r>
                      <a:r>
                        <a:rPr lang="ru-RU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Calibri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Calibri"/>
                        </a:rPr>
                        <a:t>Академія</a:t>
                      </a:r>
                      <a:r>
                        <a:rPr lang="ru-RU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Calibri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Calibri"/>
                        </a:rPr>
                        <a:t>управління</a:t>
                      </a:r>
                      <a:r>
                        <a:rPr lang="ru-RU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Calibri"/>
                        </a:rPr>
                        <a:t> персоналом”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Calibri"/>
                        </a:rPr>
                        <a:t>ЗБІРНИК НАУКОВИХ ПРАЦЬ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Calibri"/>
                        </a:rPr>
                        <a:t>«ІННОВАЦІЙНІ ТЕХНОЛОГІЇ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Calibri"/>
                        </a:rPr>
                        <a:t>ХХІ СТОЛІТТЯ»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Calibri"/>
                        </a:rPr>
                        <a:t>Випуск</a:t>
                      </a:r>
                      <a:r>
                        <a:rPr lang="ru-RU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Calibri"/>
                        </a:rPr>
                        <a:t> 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8336470"/>
                  </a:ext>
                </a:extLst>
              </a:tr>
              <a:tr h="79051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ru-RU" sz="14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Сучасні</a:t>
                      </a:r>
                      <a:r>
                        <a:rPr lang="ru-RU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підходи</a:t>
                      </a:r>
                      <a:r>
                        <a:rPr lang="ru-RU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 до </a:t>
                      </a:r>
                      <a:r>
                        <a:rPr lang="ru-RU" sz="14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впровадження</a:t>
                      </a:r>
                      <a:r>
                        <a:rPr lang="ru-RU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інформаційних</a:t>
                      </a:r>
                      <a:r>
                        <a:rPr lang="ru-RU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технологій</a:t>
                      </a:r>
                      <a:r>
                        <a:rPr lang="ru-RU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 у </a:t>
                      </a:r>
                      <a:r>
                        <a:rPr lang="ru-RU" sz="14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навчальний</a:t>
                      </a:r>
                      <a:r>
                        <a:rPr lang="ru-RU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процес</a:t>
                      </a:r>
                      <a:endParaRPr lang="ru-RU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Calibri"/>
                        </a:rPr>
                        <a:t>Травень</a:t>
                      </a:r>
                      <a:endParaRPr lang="ru-RU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Calibri"/>
                        </a:rPr>
                        <a:t>2021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Calibri"/>
                        </a:rPr>
                        <a:t>ХМЕЛЬНИЦЬКИЙ ІНСТИТУТ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Calibri"/>
                        </a:rPr>
                        <a:t>“</a:t>
                      </a:r>
                      <a:r>
                        <a:rPr lang="ru-RU" sz="14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Calibri"/>
                        </a:rPr>
                        <a:t>Міжрегіональна</a:t>
                      </a:r>
                      <a:r>
                        <a:rPr lang="ru-RU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Calibri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Calibri"/>
                        </a:rPr>
                        <a:t>Академія</a:t>
                      </a:r>
                      <a:r>
                        <a:rPr lang="ru-RU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Calibri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Calibri"/>
                        </a:rPr>
                        <a:t>управління</a:t>
                      </a:r>
                      <a:r>
                        <a:rPr lang="ru-RU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Calibri"/>
                        </a:rPr>
                        <a:t> персоналом”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Calibri"/>
                        </a:rPr>
                        <a:t>ЗБІРНИК НАУКОВИХ ПРАЦЬ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Calibri"/>
                        </a:rPr>
                        <a:t>«ІННОВАЦІЙНІ ТЕХНОЛОГІЇ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Calibri"/>
                        </a:rPr>
                        <a:t>ХХІ СТОЛІТТЯ»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Calibri"/>
                        </a:rPr>
                        <a:t>Випуск</a:t>
                      </a:r>
                      <a:r>
                        <a:rPr lang="ru-RU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Calibri"/>
                        </a:rPr>
                        <a:t> 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47D3A8-BC7D-44C6-9BC4-D2BBF0E4E5AD}" type="slidenum">
              <a:rPr lang="uk-UA" altLang="uk-UA" smtClean="0">
                <a:solidFill>
                  <a:srgbClr val="FFFFFF"/>
                </a:solidFill>
              </a:rPr>
              <a:pPr>
                <a:defRPr/>
              </a:pPr>
              <a:t>8</a:t>
            </a:fld>
            <a:endParaRPr lang="uk-UA" altLang="uk-U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836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116632"/>
            <a:ext cx="8136904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uk-UA" sz="2400" b="1" dirty="0"/>
              <a:t>Участь у наукових семінарах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47D3A8-BC7D-44C6-9BC4-D2BBF0E4E5AD}" type="slidenum">
              <a:rPr lang="uk-UA" altLang="uk-UA" smtClean="0">
                <a:solidFill>
                  <a:srgbClr val="FFFFFF"/>
                </a:solidFill>
              </a:rPr>
              <a:pPr>
                <a:defRPr/>
              </a:pPr>
              <a:t>9</a:t>
            </a:fld>
            <a:endParaRPr lang="uk-UA" altLang="uk-UA">
              <a:solidFill>
                <a:srgbClr val="FFFFFF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23" y="2924944"/>
            <a:ext cx="4729101" cy="338437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940630"/>
            <a:ext cx="1622088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05948" y="692696"/>
            <a:ext cx="8352928" cy="9694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ru-RU" sz="1900" dirty="0"/>
              <a:t>1. </a:t>
            </a:r>
            <a:r>
              <a:rPr lang="ru-RU" sz="1900" dirty="0" err="1"/>
              <a:t>Міжнародний</a:t>
            </a:r>
            <a:r>
              <a:rPr lang="ru-RU" sz="1900" dirty="0"/>
              <a:t> </a:t>
            </a:r>
            <a:r>
              <a:rPr lang="ru-RU" sz="1900" dirty="0" err="1"/>
              <a:t>науково-практичний</a:t>
            </a:r>
            <a:r>
              <a:rPr lang="ru-RU" sz="1900" dirty="0"/>
              <a:t> </a:t>
            </a:r>
            <a:r>
              <a:rPr lang="uk-UA" sz="1900" dirty="0"/>
              <a:t>семінар </a:t>
            </a:r>
            <a:r>
              <a:rPr lang="uk-UA" sz="1900" b="1" dirty="0"/>
              <a:t>«Інноваційні технології як основа професійного становлення особистості». </a:t>
            </a:r>
            <a:r>
              <a:rPr lang="uk-UA" sz="1900" dirty="0"/>
              <a:t>МАУП, 20 травня 2022 рік.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05948" y="1811432"/>
            <a:ext cx="8352928" cy="9694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ru-RU" sz="1900" dirty="0"/>
              <a:t>2. </a:t>
            </a:r>
            <a:r>
              <a:rPr lang="ru-RU" sz="1900" dirty="0" err="1"/>
              <a:t>Міжнародний</a:t>
            </a:r>
            <a:r>
              <a:rPr lang="ru-RU" sz="1900" dirty="0"/>
              <a:t> </a:t>
            </a:r>
            <a:r>
              <a:rPr lang="ru-RU" sz="1900" dirty="0" err="1"/>
              <a:t>науково-практичний</a:t>
            </a:r>
            <a:r>
              <a:rPr lang="ru-RU" sz="1900" dirty="0"/>
              <a:t> </a:t>
            </a:r>
            <a:r>
              <a:rPr lang="uk-UA" sz="1900" dirty="0"/>
              <a:t>семінар </a:t>
            </a:r>
            <a:r>
              <a:rPr lang="uk-UA" sz="1900" b="1" dirty="0"/>
              <a:t>«Інноваційні технології як основа професійного становлення особистості». </a:t>
            </a:r>
            <a:r>
              <a:rPr lang="uk-UA" sz="1900" dirty="0"/>
              <a:t>МАУП, 26 травня 2023 рік.</a:t>
            </a:r>
          </a:p>
        </p:txBody>
      </p:sp>
      <p:pic>
        <p:nvPicPr>
          <p:cNvPr id="7" name="Рисунок 6" descr="kheu_konf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72200" y="3717032"/>
            <a:ext cx="1944216" cy="25922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63836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75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375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7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750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25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25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75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Глобус">
  <a:themeElements>
    <a:clrScheme name="Глобус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Глобус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uk-UA" altLang="uk-UA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uk-UA" altLang="uk-UA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Глобус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Глобус">
  <a:themeElements>
    <a:clrScheme name="Глобус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Глобус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uk-UA" altLang="uk-UA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uk-UA" altLang="uk-UA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Глобус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1608</TotalTime>
  <Words>989</Words>
  <Application>Microsoft Office PowerPoint</Application>
  <PresentationFormat>Екран (4:3)</PresentationFormat>
  <Paragraphs>163</Paragraphs>
  <Slides>15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слайдів</vt:lpstr>
      </vt:variant>
      <vt:variant>
        <vt:i4>15</vt:i4>
      </vt:variant>
    </vt:vector>
  </HeadingPairs>
  <TitlesOfParts>
    <vt:vector size="21" baseType="lpstr">
      <vt:lpstr>Arial</vt:lpstr>
      <vt:lpstr>Calibri</vt:lpstr>
      <vt:lpstr>Verdana</vt:lpstr>
      <vt:lpstr>Wingdings</vt:lpstr>
      <vt:lpstr>Глобус</vt:lpstr>
      <vt:lpstr>1_Глобус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Teacher</dc:creator>
  <cp:lastModifiedBy>User</cp:lastModifiedBy>
  <cp:revision>360</cp:revision>
  <dcterms:created xsi:type="dcterms:W3CDTF">2013-04-22T08:24:47Z</dcterms:created>
  <dcterms:modified xsi:type="dcterms:W3CDTF">2024-03-13T06:38:10Z</dcterms:modified>
</cp:coreProperties>
</file>