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9" r:id="rId5"/>
    <p:sldId id="266" r:id="rId6"/>
    <p:sldId id="264" r:id="rId7"/>
    <p:sldId id="259" r:id="rId8"/>
    <p:sldId id="263" r:id="rId9"/>
    <p:sldId id="267" r:id="rId10"/>
    <p:sldId id="268" r:id="rId11"/>
    <p:sldId id="262" r:id="rId12"/>
    <p:sldId id="270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5846"/>
  </p:normalViewPr>
  <p:slideViewPr>
    <p:cSldViewPr snapToGrid="0" snapToObjects="1">
      <p:cViewPr varScale="1">
        <p:scale>
          <a:sx n="71" d="100"/>
          <a:sy n="71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CED611-A044-754D-BB40-9A267C291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0CF6A-6FD0-1D42-873A-08352AAA2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9354D-602F-6245-916B-A0DAE9B3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7EAC-DA88-BD47-AFB8-D015022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58D6-F48E-B149-8E19-B6738D78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64D5-D5C7-6647-94E5-2914BD9B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14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C74E-AA01-5E44-ABD4-81EF21C8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F23F5-56B8-3F4D-8C40-51A010F56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BE879-F624-4D4B-B21F-F47611C0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836E-C180-AF4E-B869-10AA4457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1E84F-F988-994C-87C3-F846A7D1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279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7E5BE-2745-6640-9415-2B81D51B3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D3F7A-0A4B-FC41-8CBA-1BECD252A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5D3B-35C4-524D-A567-EB801F90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3CD58-1B6A-6647-86DE-6C201780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2CF2D-B123-0A44-9AB9-654CCD48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2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F430-3A48-D245-9D66-9E2AC170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697B-61BE-F64E-9753-9EBD8D27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23F1-11A0-9741-A71A-A5DBEB70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5577B-4832-1B47-AC0E-6C2A0361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4DCD3-3681-B14D-9659-38CEA08D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45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5F3-FFDB-A543-8A3A-81C2EBC1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F5382-7DC3-CF45-85E8-E28E4D64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98CA-E35F-E345-B1B5-7F63D28F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DD76D-514B-6E4E-A8FF-879123FA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CA71A-5644-2A43-8548-FFA54400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256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AB38-064E-B14E-A779-FAB6F1F8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8715-5B3C-714A-BAA6-B70B7E081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2E32F-3ED2-A542-A596-7D7B4E08C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5BAE0-84EB-8844-A971-AE3E6171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E549-48E8-7847-AAA4-091A0BDA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304F6-24E1-784B-BDF4-E751515F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18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1A0F-81BB-8E41-87C2-721D1E96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5C638-F67E-D34E-89BC-7DF36F70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A9347-1542-DC4B-88CC-D78799921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8B820-E8EB-D647-B809-D9F1650D5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D5EE2-A960-C447-8071-022D1B913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CEE70-92CE-5D42-8DA0-6D8FDCD6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58C07-BE1A-9647-9202-BFC0EAAB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69FF-CF12-774A-8FAD-A8EA55BD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47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6E21-C1B2-FA48-9D8D-CEF78806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E49DF-B6FB-1F49-B5BE-087D4C81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B30C9-2909-AC43-9E33-ECE24B4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088FE-398D-8E48-8177-8F508BC5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80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D02D4-4104-074C-85E2-8689552C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DBA6C-02C5-8E4D-BB10-EA31BFA6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5539-1BAE-A943-B580-893B4860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315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1F57-3DD7-6043-B6D3-665A1DEF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5123-003D-4246-9DCE-634E5764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F585-C727-AC42-B5C4-7DDD9B183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88053-F8C3-A649-8148-CFB4A0D0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78CF3-2DA7-8C4E-91D2-6D361AD2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35623-4C97-3D4E-8C0E-98A6BDEF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0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2BBE-4291-3349-9BB8-1C0D67EF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BC1E8-1F12-E547-8DA3-DB833016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0F42D-A180-6340-963C-8D564D9B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EBBD8-2EE4-C147-BA59-40869356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8B94D-6DEE-5745-97B0-5A0AFAAC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9B33F-3128-1847-B1D4-6380429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146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78DCCF-A484-5147-A17D-6B95905FC0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20EFF-280D-C845-9AB1-C6E1903C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8" y="365125"/>
            <a:ext cx="896229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2392-BAB2-8446-94B3-5FA9EFB7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DDA1-9EB5-1B4C-831C-527461EFB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DCCC-3A1F-3B45-9B6C-B60A1BBB3C57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4B39-B9FE-924A-B947-AA24AFB9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6D544-DA64-8641-A26C-F87A89990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5530-B8DC-D546-8C9C-9D1006171A29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99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5f1a5696d70bb001466f595/interactive-content-fizichna-kultura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976D57-514F-6D4F-A135-2F6F31E64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248" y="5376672"/>
            <a:ext cx="7146609" cy="795528"/>
          </a:xfrm>
        </p:spPr>
        <p:txBody>
          <a:bodyPr>
            <a:noAutofit/>
          </a:bodyPr>
          <a:lstStyle/>
          <a:p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Папірович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Андрій </a:t>
            </a:r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Герунович</a:t>
            </a:r>
            <a:endParaRPr lang="x-none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teacher\Downloads\1708934997535(1).jpg"/>
          <p:cNvPicPr>
            <a:picLocks noChangeAspect="1" noChangeArrowheads="1"/>
          </p:cNvPicPr>
          <p:nvPr/>
        </p:nvPicPr>
        <p:blipFill>
          <a:blip r:embed="rId2"/>
          <a:srcRect l="8873" t="13867" r="10412"/>
          <a:stretch>
            <a:fillRect/>
          </a:stretch>
        </p:blipFill>
        <p:spPr bwMode="auto">
          <a:xfrm>
            <a:off x="4764024" y="1382333"/>
            <a:ext cx="2596896" cy="38388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4448" y="374904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Вище професійне училище №25 </a:t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м. Хмельницького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арисовать футбольный мя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7251">
            <a:off x="7672092" y="1405346"/>
            <a:ext cx="180276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рисовать футбольный мя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7251">
            <a:off x="2277132" y="3481034"/>
            <a:ext cx="180276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арисовать футбольный мя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7251">
            <a:off x="7541514" y="4022409"/>
            <a:ext cx="1074419" cy="105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арисовать футбольный мя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7251">
            <a:off x="3115976" y="2194565"/>
            <a:ext cx="938894" cy="93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DC5C524-19AC-4061-ADC4-5D6AB125D470}"/>
              </a:ext>
            </a:extLst>
          </p:cNvPr>
          <p:cNvSpPr txBox="1">
            <a:spLocks/>
          </p:cNvSpPr>
          <p:nvPr/>
        </p:nvSpPr>
        <p:spPr>
          <a:xfrm>
            <a:off x="2363248" y="6047046"/>
            <a:ext cx="7146609" cy="795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викладач фізичної культури</a:t>
            </a:r>
            <a:endParaRPr lang="x-none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3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9161815" y="4567896"/>
            <a:ext cx="1494181" cy="1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918181" y="2084630"/>
            <a:ext cx="1260480" cy="123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teacher\Downloads\IMG_20240307_121554_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5620" y="1184989"/>
            <a:ext cx="4282440" cy="32118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4" name="Picture 4" descr="C:\Users\teacher\Downloads\IMG_20240307_121604_508.jpg"/>
          <p:cNvPicPr>
            <a:picLocks noChangeAspect="1" noChangeArrowheads="1"/>
          </p:cNvPicPr>
          <p:nvPr/>
        </p:nvPicPr>
        <p:blipFill>
          <a:blip r:embed="rId4"/>
          <a:srcRect l="5133" t="8533" r="5067" b="16000"/>
          <a:stretch>
            <a:fillRect/>
          </a:stretch>
        </p:blipFill>
        <p:spPr bwMode="auto">
          <a:xfrm>
            <a:off x="4532376" y="3791943"/>
            <a:ext cx="4474464" cy="282020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806" y="246888"/>
            <a:ext cx="8962292" cy="779463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Товариська зустріч з волейболу між командами: 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Збірна викладачів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ірна 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122" name="Picture 2" descr="C:\Users\teacher\Downloads\IMG_20240307_121548_191.jpg"/>
          <p:cNvPicPr>
            <a:picLocks noChangeAspect="1" noChangeArrowheads="1"/>
          </p:cNvPicPr>
          <p:nvPr/>
        </p:nvPicPr>
        <p:blipFill>
          <a:blip r:embed="rId5"/>
          <a:srcRect l="18733" t="11200" r="10667" b="9200"/>
          <a:stretch>
            <a:fillRect/>
          </a:stretch>
        </p:blipFill>
        <p:spPr bwMode="auto">
          <a:xfrm>
            <a:off x="1029044" y="3791943"/>
            <a:ext cx="3255263" cy="27526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3" name="Picture 3" descr="C:\Users\teacher\Downloads\IMG_20240307_121530_985.jpg"/>
          <p:cNvPicPr>
            <a:picLocks noChangeAspect="1" noChangeArrowheads="1"/>
          </p:cNvPicPr>
          <p:nvPr/>
        </p:nvPicPr>
        <p:blipFill>
          <a:blip r:embed="rId6"/>
          <a:srcRect l="3501" t="11302" r="12136" b="19365"/>
          <a:stretch>
            <a:fillRect/>
          </a:stretch>
        </p:blipFill>
        <p:spPr bwMode="auto">
          <a:xfrm>
            <a:off x="2244494" y="1184989"/>
            <a:ext cx="4229458" cy="26069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4835502" y="4454186"/>
            <a:ext cx="180276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786034"/>
            <a:ext cx="6333744" cy="658718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Міський турнір з волейболу 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серед працівників закладів освіти, приурочений 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Дню Соборності України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418898529_2101554290208056_5322213842456067426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22732" y="1915668"/>
            <a:ext cx="3608832" cy="39684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C:\Users\teacher\Desktop\Новая папка\418883217_2101554053541413_904614092824480648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1563" y="2075688"/>
            <a:ext cx="2617876" cy="21945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C:\Users\teacher\Desktop\Новая папка\426093097_2118893385140813_453090269384679663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9440" y="1897380"/>
            <a:ext cx="3986784" cy="39867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949440" y="356616"/>
            <a:ext cx="407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Турнір з настільного тенісу серед працівників ВПУ №25 м. Хмельницького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E5DA7-90E4-4F45-A6EB-82684DDC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873" y="606226"/>
            <a:ext cx="8962292" cy="779463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інтерактивний плакат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4BE4FB-A020-487F-BED1-FB57E6613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7" y="1707138"/>
            <a:ext cx="8962292" cy="432872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5097B24-864C-4DFA-9C4D-473E5B840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041" y="1411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https://view.genial.ly/65f1a5696d70bb001466f595/interactive-content-fizichna-kultura</a:t>
            </a:r>
            <a:r>
              <a:rPr kumimoji="0" lang="uk-UA" alt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1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792" y="645459"/>
            <a:ext cx="3057144" cy="889191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6208" y="164037"/>
            <a:ext cx="5102352" cy="2313432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1994 р. Івано-Франківський технікум, Фізичне виховання;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2001 р. Львівський державний інститут фізичної культури, Фізичне виховання;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2005р. Магістратура Кам’янець-Подільського державного університету, Педагогіка і методика середньої освіти.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культура</a:t>
            </a:r>
          </a:p>
          <a:p>
            <a:endParaRPr lang="uk-UA" dirty="0"/>
          </a:p>
          <a:p>
            <a:pPr>
              <a:buNone/>
            </a:pPr>
            <a:r>
              <a:rPr lang="uk-UA" b="1" dirty="0">
                <a:solidFill>
                  <a:srgbClr val="FFFFFF"/>
                </a:solidFill>
              </a:rPr>
              <a:t>Гармонійний розвиток особистості на уроках фізичної культури</a:t>
            </a:r>
            <a:r>
              <a:rPr lang="ru-RU" b="1" dirty="0">
                <a:solidFill>
                  <a:srgbClr val="FFFFFF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3064" y="2458070"/>
            <a:ext cx="5443728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Педагогічний стаж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2792" y="4425696"/>
            <a:ext cx="7976616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7136" y="3255199"/>
            <a:ext cx="5388864" cy="90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Кваліфікаційна</a:t>
            </a:r>
            <a:r>
              <a:rPr kumimoji="0" lang="uk-UA" altLang="uk-UA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категорія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44907" y="2650394"/>
            <a:ext cx="38862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</a:t>
            </a:r>
            <a:r>
              <a:rPr kumimoji="0" lang="uk-UA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років</a:t>
            </a:r>
            <a:b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36792" y="4425696"/>
            <a:ext cx="38862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4467" y="3409346"/>
            <a:ext cx="5193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спеціаліст вищої категорії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723683" y="929355"/>
            <a:ext cx="896112" cy="331406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91100" y="2671843"/>
            <a:ext cx="896112" cy="331406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730240" y="3582271"/>
            <a:ext cx="896112" cy="331406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40CAD6D-2DA8-4FF6-8140-3F4C5D4FA96F}"/>
              </a:ext>
            </a:extLst>
          </p:cNvPr>
          <p:cNvSpPr txBox="1">
            <a:spLocks/>
          </p:cNvSpPr>
          <p:nvPr/>
        </p:nvSpPr>
        <p:spPr>
          <a:xfrm>
            <a:off x="707136" y="4065801"/>
            <a:ext cx="5388864" cy="90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Педагогічне звання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Стрелка вправо 15">
            <a:extLst>
              <a:ext uri="{FF2B5EF4-FFF2-40B4-BE49-F238E27FC236}">
                <a16:creationId xmlns:a16="http://schemas.microsoft.com/office/drawing/2014/main" id="{355AF64C-B411-4B2D-B4CA-98E11F1667B6}"/>
              </a:ext>
            </a:extLst>
          </p:cNvPr>
          <p:cNvSpPr/>
          <p:nvPr/>
        </p:nvSpPr>
        <p:spPr>
          <a:xfrm>
            <a:off x="5373624" y="4321824"/>
            <a:ext cx="896112" cy="331406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2">
            <a:extLst>
              <a:ext uri="{FF2B5EF4-FFF2-40B4-BE49-F238E27FC236}">
                <a16:creationId xmlns:a16="http://schemas.microsoft.com/office/drawing/2014/main" id="{FEA9F075-6071-45CF-839F-3229282476E6}"/>
              </a:ext>
            </a:extLst>
          </p:cNvPr>
          <p:cNvSpPr/>
          <p:nvPr/>
        </p:nvSpPr>
        <p:spPr>
          <a:xfrm>
            <a:off x="6623304" y="4156705"/>
            <a:ext cx="5193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старший викладач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3316C5-7B9C-4B7D-A342-F1F99AFB8048}"/>
              </a:ext>
            </a:extLst>
          </p:cNvPr>
          <p:cNvSpPr txBox="1"/>
          <p:nvPr/>
        </p:nvSpPr>
        <p:spPr>
          <a:xfrm>
            <a:off x="6669204" y="4607570"/>
            <a:ext cx="3712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uk-UA" sz="2400" b="1" dirty="0">
                <a:solidFill>
                  <a:srgbClr val="FFFFFF"/>
                </a:solidFill>
              </a:rPr>
              <a:t>Гармонійний розвиток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Гармонійний розвиток особистості на уроках фізичної культури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Стрелка вправо 15">
            <a:extLst>
              <a:ext uri="{FF2B5EF4-FFF2-40B4-BE49-F238E27FC236}">
                <a16:creationId xmlns:a16="http://schemas.microsoft.com/office/drawing/2014/main" id="{A1C3C9CB-0ECB-4B2B-A1D3-427E981A433B}"/>
              </a:ext>
            </a:extLst>
          </p:cNvPr>
          <p:cNvSpPr/>
          <p:nvPr/>
        </p:nvSpPr>
        <p:spPr>
          <a:xfrm>
            <a:off x="5373624" y="5272064"/>
            <a:ext cx="896112" cy="331406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держимое 2">
            <a:extLst>
              <a:ext uri="{FF2B5EF4-FFF2-40B4-BE49-F238E27FC236}">
                <a16:creationId xmlns:a16="http://schemas.microsoft.com/office/drawing/2014/main" id="{79247839-1B73-4C8C-AC19-1649682812EF}"/>
              </a:ext>
            </a:extLst>
          </p:cNvPr>
          <p:cNvSpPr txBox="1">
            <a:spLocks/>
          </p:cNvSpPr>
          <p:nvPr/>
        </p:nvSpPr>
        <p:spPr>
          <a:xfrm>
            <a:off x="737616" y="4805172"/>
            <a:ext cx="4108704" cy="187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Індивідуальна методична проблема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944" y="813816"/>
            <a:ext cx="9954768" cy="7794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Проведення уроків фізичної культури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 умовах змішаного навчання 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79" y="1593279"/>
            <a:ext cx="3904489" cy="232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79" y="4069080"/>
            <a:ext cx="3904489" cy="240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501" y="3483864"/>
            <a:ext cx="4434635" cy="252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76088" y="1719072"/>
            <a:ext cx="5824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Надавались в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відеоуроки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Tube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тем, які учні мали відпрацювати  (футбол, волейбол, баскетбол, легка атлетика, гімнастика,  туризм), завдання на повторення вправ.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68" y="512064"/>
            <a:ext cx="8962292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Проведення уроків фізичної культури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в умовах змішаного навчання</a:t>
            </a:r>
            <a:endParaRPr lang="ru-RU" sz="3100" dirty="0"/>
          </a:p>
        </p:txBody>
      </p:sp>
      <p:pic>
        <p:nvPicPr>
          <p:cNvPr id="7170" name="Picture 2" descr="C:\Users\teacher\Downloads\IMG_20240307_140318_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141" y="1554480"/>
            <a:ext cx="2278547" cy="4943288"/>
          </a:xfrm>
          <a:prstGeom prst="rect">
            <a:avLst/>
          </a:prstGeom>
          <a:noFill/>
        </p:spPr>
      </p:pic>
      <p:pic>
        <p:nvPicPr>
          <p:cNvPr id="7171" name="Picture 3" descr="C:\Users\teacher\Downloads\IMG_20240307_140307_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895" y="1554480"/>
            <a:ext cx="2278547" cy="4943288"/>
          </a:xfrm>
          <a:prstGeom prst="rect">
            <a:avLst/>
          </a:prstGeom>
          <a:noFill/>
        </p:spPr>
      </p:pic>
      <p:pic>
        <p:nvPicPr>
          <p:cNvPr id="7172" name="Picture 4" descr="C:\Users\teacher\Downloads\IMG_20240307_140256_6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2171" y="1554480"/>
            <a:ext cx="2301580" cy="4993259"/>
          </a:xfrm>
          <a:prstGeom prst="rect">
            <a:avLst/>
          </a:prstGeom>
          <a:noFill/>
        </p:spPr>
      </p:pic>
      <p:pic>
        <p:nvPicPr>
          <p:cNvPr id="7173" name="Picture 5" descr="C:\Users\teacher\Downloads\IMG_20240307_140242_7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480" y="1554481"/>
            <a:ext cx="2301580" cy="4993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202815" y="4576952"/>
            <a:ext cx="1065633" cy="114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10078063" y="1290673"/>
            <a:ext cx="180276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82" y="588986"/>
            <a:ext cx="10968317" cy="779463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Участь у Всеукраїнському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ВИКЛАДАЧ-МОЖЕ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грудень 2023р. (оголошено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ПОДЯКУ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Рисунок 3" descr="C:\Users\teacher\Downloads\IMG_20240307_111155_279.jpg"/>
          <p:cNvPicPr/>
          <p:nvPr/>
        </p:nvPicPr>
        <p:blipFill>
          <a:blip r:embed="rId3"/>
          <a:srcRect l="24015" t="39107" r="3749" b="41169"/>
          <a:stretch>
            <a:fillRect/>
          </a:stretch>
        </p:blipFill>
        <p:spPr bwMode="auto">
          <a:xfrm>
            <a:off x="1361719" y="1213200"/>
            <a:ext cx="4298400" cy="25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C:\Users\teacher\Downloads\IMG_20240307_111140_863.jpg"/>
          <p:cNvPicPr/>
          <p:nvPr/>
        </p:nvPicPr>
        <p:blipFill>
          <a:blip r:embed="rId4"/>
          <a:srcRect t="41765" r="27558" b="38930"/>
          <a:stretch>
            <a:fillRect/>
          </a:stretch>
        </p:blipFill>
        <p:spPr bwMode="auto">
          <a:xfrm>
            <a:off x="1355246" y="4005072"/>
            <a:ext cx="4304873" cy="24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C:\Users\teacher\Downloads\IMG_20240307_111150_529.jpg"/>
          <p:cNvPicPr/>
          <p:nvPr/>
        </p:nvPicPr>
        <p:blipFill>
          <a:blip r:embed="rId5"/>
          <a:srcRect l="17754" t="39777" r="18225" b="40948"/>
          <a:stretch>
            <a:fillRect/>
          </a:stretch>
        </p:blipFill>
        <p:spPr bwMode="auto">
          <a:xfrm>
            <a:off x="6017181" y="1213200"/>
            <a:ext cx="3968067" cy="25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C:\Users\teacher\Downloads\IMG_20240307_111158_483.jpg"/>
          <p:cNvPicPr/>
          <p:nvPr/>
        </p:nvPicPr>
        <p:blipFill>
          <a:blip r:embed="rId6"/>
          <a:srcRect l="14353" t="37263" r="15436" b="41112"/>
          <a:stretch>
            <a:fillRect/>
          </a:stretch>
        </p:blipFill>
        <p:spPr bwMode="auto">
          <a:xfrm>
            <a:off x="6017181" y="4005072"/>
            <a:ext cx="3968067" cy="253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10113154" y="3403514"/>
            <a:ext cx="1175806" cy="119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884" y="320040"/>
            <a:ext cx="8962292" cy="9052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Результати роботи 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міжатестаційний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період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7928" y="1225296"/>
            <a:ext cx="9860280" cy="4768787"/>
          </a:xfrm>
        </p:spPr>
        <p:txBody>
          <a:bodyPr>
            <a:noAutofit/>
          </a:bodyPr>
          <a:lstStyle/>
          <a:p>
            <a:pPr indent="54133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Обласна Спартакіада серед учнів закладів ПТО (баскетбол - ІІ місце,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футзал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ІІ місце) – лютий 2020р. </a:t>
            </a:r>
          </a:p>
          <a:p>
            <a:pPr indent="54133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Всеукраїнський спортивний захід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Рух-це здорово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травень 2022р.</a:t>
            </a:r>
          </a:p>
          <a:p>
            <a:pPr indent="54133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Захід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Першокурсник – 2022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вересень 2022р., вересень 2023р.</a:t>
            </a:r>
          </a:p>
          <a:p>
            <a:pPr indent="54133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Першість училища з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футзалу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серед юнаків – вересень 2022 р .</a:t>
            </a:r>
          </a:p>
          <a:p>
            <a:pPr indent="54133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Проведення Олімпійського уроку та Олімпійського тижня – жовтень 2022р.</a:t>
            </a:r>
          </a:p>
          <a:p>
            <a:pPr indent="54133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Першість училища з баскетболу – лютий 2023р.</a:t>
            </a:r>
          </a:p>
          <a:p>
            <a:pPr indent="54133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Чемпіонат з баскетболу серед юнаків-дівчат закладів ПТО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м. Хмельницького – березень 2023р.</a:t>
            </a:r>
          </a:p>
          <a:p>
            <a:pPr indent="54133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Марафон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Єднання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травень 2023р.</a:t>
            </a:r>
          </a:p>
          <a:p>
            <a:pPr indent="54133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Змагання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Ігри патріотів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(І місце) – вересень 2023р.</a:t>
            </a:r>
          </a:p>
          <a:p>
            <a:endParaRPr lang="ru-RU" sz="2000" dirty="0"/>
          </a:p>
        </p:txBody>
      </p:sp>
      <p:pic>
        <p:nvPicPr>
          <p:cNvPr id="5" name="Рисунок 4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8367187" y="4803479"/>
            <a:ext cx="1437157" cy="141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eacher\Downloads\IMG_20240304_101305_652.jpg"/>
          <p:cNvPicPr>
            <a:picLocks noChangeAspect="1" noChangeArrowheads="1"/>
          </p:cNvPicPr>
          <p:nvPr/>
        </p:nvPicPr>
        <p:blipFill>
          <a:blip r:embed="rId2"/>
          <a:srcRect l="1233" t="9069" b="1867"/>
          <a:stretch>
            <a:fillRect/>
          </a:stretch>
        </p:blipFill>
        <p:spPr bwMode="auto">
          <a:xfrm>
            <a:off x="7571268" y="4063757"/>
            <a:ext cx="3557347" cy="24059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 descr="C:\Users\teacher\Downloads\IMG_20240307_111309_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8161" y="1521989"/>
            <a:ext cx="3322320" cy="24917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C:\Users\teacher\Downloads\IMG_20240307_085513_0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7536" y="1521989"/>
            <a:ext cx="3532609" cy="250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2" descr="C:\Users\teacher\Downloads\IMG_20240304_101253_869.jpg"/>
          <p:cNvPicPr>
            <a:picLocks noChangeAspect="1" noChangeArrowheads="1"/>
          </p:cNvPicPr>
          <p:nvPr/>
        </p:nvPicPr>
        <p:blipFill>
          <a:blip r:embed="rId5"/>
          <a:srcRect t="6553" r="2974" b="3830"/>
          <a:stretch>
            <a:fillRect/>
          </a:stretch>
        </p:blipFill>
        <p:spPr bwMode="auto">
          <a:xfrm>
            <a:off x="4147330" y="4114849"/>
            <a:ext cx="3423938" cy="23718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656" y="384048"/>
            <a:ext cx="8962292" cy="89293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Підготовка здобувачів освіти до змагань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“ІГРИ ПАТРІОТІВ”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урман\1111111111111111\384239881_2037297189967100_2225724064674608308_n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4634" y="1521989"/>
            <a:ext cx="3429076" cy="25417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5" name="Picture 3" descr="D:\Фурман\1111111111111111\-5190944981035111069_121.jpg"/>
          <p:cNvPicPr>
            <a:picLocks noChangeAspect="1" noChangeArrowheads="1"/>
          </p:cNvPicPr>
          <p:nvPr/>
        </p:nvPicPr>
        <p:blipFill>
          <a:blip r:embed="rId7"/>
          <a:srcRect t="4933" r="1367" b="2000"/>
          <a:stretch>
            <a:fillRect/>
          </a:stretch>
        </p:blipFill>
        <p:spPr bwMode="auto">
          <a:xfrm>
            <a:off x="723504" y="4046723"/>
            <a:ext cx="3423826" cy="24229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8248314" y="1511639"/>
            <a:ext cx="1437157" cy="141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teacher\Downloads\IMG_20240307_123238_981.jpg"/>
          <p:cNvPicPr>
            <a:picLocks noChangeAspect="1" noChangeArrowheads="1"/>
          </p:cNvPicPr>
          <p:nvPr/>
        </p:nvPicPr>
        <p:blipFill>
          <a:blip r:embed="rId3"/>
          <a:srcRect l="26261" t="35733" r="12339" b="7333"/>
          <a:stretch>
            <a:fillRect/>
          </a:stretch>
        </p:blipFill>
        <p:spPr bwMode="auto">
          <a:xfrm>
            <a:off x="3708537" y="4233796"/>
            <a:ext cx="3803903" cy="25281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1481611" y="5352912"/>
            <a:ext cx="1241067" cy="119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урман\1111111111111111\86245666_4977489125653374_3296556466772639744_n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6285" b="2910"/>
          <a:stretch>
            <a:fillRect/>
          </a:stretch>
        </p:blipFill>
        <p:spPr bwMode="auto">
          <a:xfrm>
            <a:off x="729569" y="1929384"/>
            <a:ext cx="2978968" cy="32095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D:\Фурман\1111111111111111\86294549_4977489042320049_7903765402700742656_n.jpg"/>
          <p:cNvPicPr>
            <a:picLocks noChangeAspect="1" noChangeArrowheads="1"/>
          </p:cNvPicPr>
          <p:nvPr/>
        </p:nvPicPr>
        <p:blipFill>
          <a:blip r:embed="rId5"/>
          <a:srcRect l="9982" t="6655" r="12031" b="3505"/>
          <a:stretch>
            <a:fillRect/>
          </a:stretch>
        </p:blipFill>
        <p:spPr bwMode="auto">
          <a:xfrm>
            <a:off x="7625120" y="3072384"/>
            <a:ext cx="3429000" cy="29626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08176" y="585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ctr">
              <a:lnSpc>
                <a:spcPct val="100000"/>
              </a:lnSpc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Чемпіонат з баскетболу серед юнаків-дівчат </a:t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закладів ПТО  м. Хмельницького, березень 2023р.</a:t>
            </a:r>
          </a:p>
        </p:txBody>
      </p:sp>
      <p:sp>
        <p:nvSpPr>
          <p:cNvPr id="2050" name="AutoShape 2" descr="https://klike.net/uploads/posts/2023-01/1675084798_3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like.net/uploads/posts/2023-01/1675084798_3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Users\teacher\Downloads\IMG_20240307_123233_653.jpg"/>
          <p:cNvPicPr>
            <a:picLocks noChangeAspect="1" noChangeArrowheads="1"/>
          </p:cNvPicPr>
          <p:nvPr/>
        </p:nvPicPr>
        <p:blipFill>
          <a:blip r:embed="rId6"/>
          <a:srcRect l="4133" t="18267" r="35281" b="23867"/>
          <a:stretch>
            <a:fillRect/>
          </a:stretch>
        </p:blipFill>
        <p:spPr bwMode="auto">
          <a:xfrm>
            <a:off x="3708537" y="1600200"/>
            <a:ext cx="3803904" cy="27249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10687966" y="2384658"/>
            <a:ext cx="955752" cy="96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9878784" y="619755"/>
            <a:ext cx="681753" cy="65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10354781" y="3621815"/>
            <a:ext cx="1041875" cy="102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10078063" y="1706414"/>
            <a:ext cx="180276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teacher\Downloads\IMG_20240307_111101_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8944" y="4134802"/>
            <a:ext cx="4407408" cy="24791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100" name="Picture 4" descr="C:\Users\teacher\Downloads\IMG_20240307_111108_512.jpg"/>
          <p:cNvPicPr>
            <a:picLocks noChangeAspect="1" noChangeArrowheads="1"/>
          </p:cNvPicPr>
          <p:nvPr/>
        </p:nvPicPr>
        <p:blipFill>
          <a:blip r:embed="rId4"/>
          <a:srcRect l="4516" t="8959"/>
          <a:stretch>
            <a:fillRect/>
          </a:stretch>
        </p:blipFill>
        <p:spPr bwMode="auto">
          <a:xfrm>
            <a:off x="1108910" y="4118988"/>
            <a:ext cx="4748784" cy="25468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756" y="395445"/>
            <a:ext cx="8962292" cy="77946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Першість училища з </a:t>
            </a:r>
            <a:r>
              <a:rPr lang="uk-UA" sz="3200" b="1" i="1" dirty="0" err="1">
                <a:latin typeface="Times New Roman" pitchFamily="18" charset="0"/>
                <a:cs typeface="Times New Roman" pitchFamily="18" charset="0"/>
              </a:rPr>
              <a:t>Фризбі-алтимат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teacher\Downloads\IMG_20240307_111253_349.jpg"/>
          <p:cNvPicPr>
            <a:picLocks noChangeAspect="1" noChangeArrowheads="1"/>
          </p:cNvPicPr>
          <p:nvPr/>
        </p:nvPicPr>
        <p:blipFill>
          <a:blip r:embed="rId5"/>
          <a:srcRect l="11528" r="-5964" b="-12326"/>
          <a:stretch>
            <a:fillRect/>
          </a:stretch>
        </p:blipFill>
        <p:spPr bwMode="auto">
          <a:xfrm>
            <a:off x="1108910" y="1394459"/>
            <a:ext cx="4298242" cy="28757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9" name="Picture 3" descr="C:\Users\teacher\Downloads\IMG_20240307_111106_015.jpg"/>
          <p:cNvPicPr>
            <a:picLocks noChangeAspect="1" noChangeArrowheads="1"/>
          </p:cNvPicPr>
          <p:nvPr/>
        </p:nvPicPr>
        <p:blipFill>
          <a:blip r:embed="rId6"/>
          <a:srcRect l="6110" t="17901" r="16099"/>
          <a:stretch>
            <a:fillRect/>
          </a:stretch>
        </p:blipFill>
        <p:spPr bwMode="auto">
          <a:xfrm>
            <a:off x="5205984" y="1284730"/>
            <a:ext cx="4844205" cy="28757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Нарисовать футбольный мя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7251">
            <a:off x="315263" y="5511795"/>
            <a:ext cx="681753" cy="65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362</Words>
  <Application>Microsoft Office PowerPoint</Application>
  <PresentationFormat>Широкий екран</PresentationFormat>
  <Paragraphs>43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Презентація PowerPoint</vt:lpstr>
      <vt:lpstr>Освіта</vt:lpstr>
      <vt:lpstr>Проведення уроків фізичної культури  в умовах змішаного навчання  </vt:lpstr>
      <vt:lpstr>Проведення уроків фізичної культури  в умовах змішаного навчання</vt:lpstr>
      <vt:lpstr>Участь у Всеукраїнському проєкті «ВИКЛАДАЧ-МОЖЕ», грудень 2023р. (оголошено ПОДЯКУ) </vt:lpstr>
      <vt:lpstr>Результати роботи  у міжатестаційний період</vt:lpstr>
      <vt:lpstr>Підготовка здобувачів освіти до змагань “ІГРИ ПАТРІОТІВ”</vt:lpstr>
      <vt:lpstr>Презентація PowerPoint</vt:lpstr>
      <vt:lpstr>Першість училища з Фризбі-алтимат</vt:lpstr>
      <vt:lpstr>Товариська зустріч з волейболу між командами:  «Збірна викладачів» та «Збірна учнів»</vt:lpstr>
      <vt:lpstr>Міський турнір з волейболу  серед працівників закладів освіти, приурочений  Дню Соборності України.</vt:lpstr>
      <vt:lpstr>Підготовлено інтерактивний плакат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175</cp:revision>
  <dcterms:created xsi:type="dcterms:W3CDTF">2023-07-27T11:19:03Z</dcterms:created>
  <dcterms:modified xsi:type="dcterms:W3CDTF">2024-03-14T13:20:41Z</dcterms:modified>
</cp:coreProperties>
</file>